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3010" r:id="rId3"/>
    <p:sldId id="2798" r:id="rId5"/>
    <p:sldId id="3021" r:id="rId6"/>
    <p:sldId id="2538" r:id="rId7"/>
    <p:sldId id="3011" r:id="rId8"/>
    <p:sldId id="13494" r:id="rId9"/>
    <p:sldId id="13483" r:id="rId10"/>
    <p:sldId id="13479" r:id="rId11"/>
    <p:sldId id="13495" r:id="rId12"/>
    <p:sldId id="13448"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orient="horz" pos="641" userDrawn="1">
          <p15:clr>
            <a:srgbClr val="A4A3A4"/>
          </p15:clr>
        </p15:guide>
        <p15:guide id="5" orient="horz" pos="3881" userDrawn="1">
          <p15:clr>
            <a:srgbClr val="A4A3A4"/>
          </p15:clr>
        </p15:guide>
        <p15:guide id="8" pos="3846" userDrawn="1">
          <p15:clr>
            <a:srgbClr val="A4A3A4"/>
          </p15:clr>
        </p15:guide>
        <p15:guide id="10" pos="3264" userDrawn="1">
          <p15:clr>
            <a:srgbClr val="A4A3A4"/>
          </p15:clr>
        </p15:guide>
        <p15:guide id="11" pos="43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xue" initials="s" lastIdx="1" clrIdx="0"/>
  <p:cmAuthor id="7" name="ceg008" initials="c" lastIdx="2" clrIdx="0"/>
  <p:cmAuthor id="8" name="宋洁然" initials="宋" lastIdx="2" clrIdx="1"/>
  <p:cmAuthor id="2" name="微软用户" initials="微" lastIdx="1" clrIdx="0"/>
  <p:cmAuthor id="9" name="ming qiu" initials="m" lastIdx="17" clrIdx="1"/>
  <p:cmAuthor id="3" name="Lenovo User" initials="L" lastIdx="1" clrIdx="0"/>
  <p:cmAuthor id="4" name="a" initials="a" lastIdx="3" clrIdx="0"/>
  <p:cmAuthor id="5" name="mr" initials="m" lastIdx="1" clrIdx="1"/>
  <p:cmAuthor id="6" name="番茄花园" initials="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784"/>
    <a:srgbClr val="2373F3"/>
    <a:srgbClr val="0152D9"/>
    <a:srgbClr val="007AFF"/>
    <a:srgbClr val="F8951E"/>
    <a:srgbClr val="747A99"/>
    <a:srgbClr val="00BEFF"/>
    <a:srgbClr val="EFF4FD"/>
    <a:srgbClr val="BCD3FB"/>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8" autoAdjust="0"/>
    <p:restoredTop sz="86114" autoAdjust="0"/>
  </p:normalViewPr>
  <p:slideViewPr>
    <p:cSldViewPr showGuides="1">
      <p:cViewPr varScale="1">
        <p:scale>
          <a:sx n="99" d="100"/>
          <a:sy n="99" d="100"/>
        </p:scale>
        <p:origin x="108" y="354"/>
      </p:cViewPr>
      <p:guideLst>
        <p:guide orient="horz" pos="641"/>
        <p:guide orient="horz" pos="3881"/>
        <p:guide pos="3846"/>
        <p:guide pos="3264"/>
        <p:guide pos="43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1E7D3-8E86-46F9-BE74-3E0F11EDA0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DDBD1-E7F7-485E-B73F-E49F25D8613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675CAC-2AE5-4CA1-95C9-68C0ACE32F7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各类形式的安全培训均可实现，</a:t>
            </a:r>
            <a:r>
              <a:rPr lang="zh-CN" altLang="en-US">
                <a:sym typeface="+mn-ea"/>
              </a:rPr>
              <a:t>在线</a:t>
            </a:r>
            <a:r>
              <a:rPr lang="zh-CN" altLang="en-US"/>
              <a:t>培训进度查询、学员学习画像生成、成绩统计等；线下培训支持扫码打卡、培训名单导出等；还支持自定义培训内容，任何类目培训需求基本都能满足。</a:t>
            </a:r>
            <a:endParaRPr lang="zh-CN" altLang="en-US"/>
          </a:p>
        </p:txBody>
      </p:sp>
      <p:sp>
        <p:nvSpPr>
          <p:cNvPr id="4" name="灯片编号占位符 3"/>
          <p:cNvSpPr>
            <a:spLocks noGrp="1"/>
          </p:cNvSpPr>
          <p:nvPr>
            <p:ph type="sldNum" sz="quarter" idx="5"/>
          </p:nvPr>
        </p:nvSpPr>
        <p:spPr/>
        <p:txBody>
          <a:bodyPr/>
          <a:lstStyle/>
          <a:p>
            <a:fld id="{8F3DDBD1-E7F7-485E-B73F-E49F25D861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9191625" y="260350"/>
            <a:ext cx="2581275" cy="362585"/>
            <a:chOff x="10684" y="386"/>
            <a:chExt cx="4065" cy="571"/>
          </a:xfrm>
        </p:grpSpPr>
        <p:sp>
          <p:nvSpPr>
            <p:cNvPr id="5" name="文本框 4"/>
            <p:cNvSpPr txBox="1"/>
            <p:nvPr/>
          </p:nvSpPr>
          <p:spPr>
            <a:xfrm>
              <a:off x="12122" y="454"/>
              <a:ext cx="2448" cy="434"/>
            </a:xfrm>
            <a:prstGeom prst="rect">
              <a:avLst/>
            </a:prstGeom>
            <a:noFill/>
          </p:spPr>
          <p:txBody>
            <a:bodyPr wrap="none" rtlCol="0">
              <a:spAutoFit/>
            </a:bodyPr>
            <a:lstStyle/>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6" name="矩形 5"/>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ea typeface="+mn-ea"/>
              </a:endParaRPr>
            </a:p>
          </p:txBody>
        </p:sp>
        <p:sp>
          <p:nvSpPr>
            <p:cNvPr id="7" name="矩形 6"/>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n-ea"/>
                  <a:ea typeface="+mn-ea"/>
                </a:rPr>
                <a:t>安胜达</a:t>
              </a:r>
              <a:endParaRPr lang="zh-CN" altLang="en-US" sz="1400" dirty="0">
                <a:latin typeface="+mn-ea"/>
                <a:ea typeface="+mn-ea"/>
              </a:endParaRPr>
            </a:p>
          </p:txBody>
        </p:sp>
      </p:grp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4600" y="6387578"/>
            <a:ext cx="12196600" cy="470422"/>
          </a:xfrm>
          <a:prstGeom prst="rect">
            <a:avLst/>
          </a:prstGeom>
          <a:solidFill>
            <a:srgbClr val="007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207135" y="6468901"/>
            <a:ext cx="479485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400" b="1" dirty="0">
                <a:solidFill>
                  <a:schemeClr val="bg1">
                    <a:lumMod val="95000"/>
                  </a:schemeClr>
                </a:solidFill>
                <a:latin typeface="+mn-ea"/>
                <a:ea typeface="+mn-ea"/>
              </a:rPr>
              <a:t>江苏安胜达安全科技 </a:t>
            </a:r>
            <a:r>
              <a:rPr lang="en-US" altLang="zh-CN" sz="1400" b="1" dirty="0" err="1">
                <a:solidFill>
                  <a:schemeClr val="bg1">
                    <a:lumMod val="95000"/>
                  </a:schemeClr>
                </a:solidFill>
                <a:latin typeface="+mn-ea"/>
                <a:ea typeface="+mn-ea"/>
              </a:rPr>
              <a:t>Ascenda</a:t>
            </a:r>
            <a:r>
              <a:rPr lang="en-US" altLang="zh-CN" sz="1400" b="1" dirty="0">
                <a:solidFill>
                  <a:schemeClr val="bg1">
                    <a:lumMod val="95000"/>
                  </a:schemeClr>
                </a:solidFill>
                <a:latin typeface="+mn-ea"/>
                <a:ea typeface="+mn-ea"/>
              </a:rPr>
              <a:t> Safety Technology</a:t>
            </a:r>
            <a:endParaRPr lang="zh-CN" altLang="en-US" sz="1400" b="1" dirty="0">
              <a:solidFill>
                <a:schemeClr val="bg1">
                  <a:lumMod val="95000"/>
                </a:schemeClr>
              </a:solidFill>
              <a:latin typeface="+mn-ea"/>
              <a:ea typeface="+mn-ea"/>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EFF4FD"/>
        </a:solidFill>
        <a:effectLst/>
      </p:bgPr>
    </p:bg>
    <p:spTree>
      <p:nvGrpSpPr>
        <p:cNvPr id="1" name=""/>
        <p:cNvGrpSpPr/>
        <p:nvPr/>
      </p:nvGrpSpPr>
      <p:grpSpPr>
        <a:xfrm>
          <a:off x="0" y="0"/>
          <a:ext cx="0" cy="0"/>
          <a:chOff x="0" y="0"/>
          <a:chExt cx="0" cy="0"/>
        </a:xfrm>
      </p:grpSpPr>
      <p:cxnSp>
        <p:nvCxnSpPr>
          <p:cNvPr id="3" name="直接连接符 2"/>
          <p:cNvCxnSpPr/>
          <p:nvPr userDrawn="1"/>
        </p:nvCxnSpPr>
        <p:spPr>
          <a:xfrm>
            <a:off x="394970" y="836930"/>
            <a:ext cx="11401425" cy="0"/>
          </a:xfrm>
          <a:prstGeom prst="line">
            <a:avLst/>
          </a:prstGeom>
          <a:ln>
            <a:solidFill>
              <a:srgbClr val="CBD7F0"/>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0" y="259715"/>
            <a:ext cx="857250" cy="355597"/>
          </a:xfrm>
          <a:prstGeom prst="rect">
            <a:avLst/>
          </a:prstGeom>
          <a:solidFill>
            <a:srgbClr val="0152D9"/>
          </a:solidFill>
          <a:ln>
            <a:solidFill>
              <a:srgbClr val="015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909637" y="259714"/>
            <a:ext cx="122238" cy="355597"/>
          </a:xfrm>
          <a:prstGeom prst="rect">
            <a:avLst/>
          </a:prstGeom>
          <a:solidFill>
            <a:srgbClr val="4300C0"/>
          </a:solidFill>
          <a:ln>
            <a:solidFill>
              <a:srgbClr val="430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userDrawn="1"/>
        </p:nvGrpSpPr>
        <p:grpSpPr>
          <a:xfrm>
            <a:off x="9191625" y="260350"/>
            <a:ext cx="2581275" cy="362585"/>
            <a:chOff x="10684" y="386"/>
            <a:chExt cx="4065" cy="571"/>
          </a:xfrm>
        </p:grpSpPr>
        <p:sp>
          <p:nvSpPr>
            <p:cNvPr id="10" name="文本框 9"/>
            <p:cNvSpPr txBox="1"/>
            <p:nvPr/>
          </p:nvSpPr>
          <p:spPr>
            <a:xfrm>
              <a:off x="12122" y="454"/>
              <a:ext cx="2448" cy="434"/>
            </a:xfrm>
            <a:prstGeom prst="rect">
              <a:avLst/>
            </a:prstGeom>
            <a:noFill/>
          </p:spPr>
          <p:txBody>
            <a:bodyPr wrap="none" rtlCol="0">
              <a:spAutoFit/>
            </a:bodyPr>
            <a:p>
              <a:r>
                <a:rPr lang="zh-CN" altLang="en-US" sz="1200" dirty="0">
                  <a:solidFill>
                    <a:schemeClr val="bg2">
                      <a:lumMod val="50000"/>
                    </a:schemeClr>
                  </a:solidFill>
                  <a:latin typeface="+mn-ea"/>
                  <a:ea typeface="+mn-ea"/>
                </a:rPr>
                <a:t>安全相伴，智护长青</a:t>
              </a:r>
              <a:endParaRPr lang="zh-CN" altLang="en-US" sz="1200" dirty="0">
                <a:solidFill>
                  <a:schemeClr val="bg2">
                    <a:lumMod val="50000"/>
                  </a:schemeClr>
                </a:solidFill>
                <a:latin typeface="+mn-ea"/>
                <a:ea typeface="+mn-ea"/>
              </a:endParaRPr>
            </a:p>
          </p:txBody>
        </p:sp>
        <p:sp>
          <p:nvSpPr>
            <p:cNvPr id="11" name="矩形 10"/>
            <p:cNvSpPr/>
            <p:nvPr/>
          </p:nvSpPr>
          <p:spPr>
            <a:xfrm>
              <a:off x="11220" y="393"/>
              <a:ext cx="3529" cy="560"/>
            </a:xfrm>
            <a:prstGeom prst="rect">
              <a:avLst/>
            </a:prstGeom>
            <a:noFill/>
            <a:ln>
              <a:solidFill>
                <a:srgbClr val="CBD7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mn-ea"/>
                <a:ea typeface="+mn-ea"/>
              </a:endParaRPr>
            </a:p>
          </p:txBody>
        </p:sp>
        <p:sp>
          <p:nvSpPr>
            <p:cNvPr id="12" name="矩形 11"/>
            <p:cNvSpPr/>
            <p:nvPr/>
          </p:nvSpPr>
          <p:spPr>
            <a:xfrm>
              <a:off x="10684" y="386"/>
              <a:ext cx="1319" cy="571"/>
            </a:xfrm>
            <a:prstGeom prst="rect">
              <a:avLst/>
            </a:prstGeom>
            <a:solidFill>
              <a:srgbClr val="015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latin typeface="+mn-ea"/>
                  <a:ea typeface="+mn-ea"/>
                </a:rPr>
                <a:t>安胜达</a:t>
              </a:r>
              <a:endParaRPr lang="zh-CN" altLang="en-US" sz="1400" dirty="0">
                <a:latin typeface="+mn-ea"/>
                <a:ea typeface="+mn-ea"/>
              </a:endParaRPr>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rgbClr val="EFF4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xStyles>
    <p:titleStyle>
      <a:lvl1pPr algn="ctr" rtl="0" eaLnBrk="0" fontAlgn="base" hangingPunct="0">
        <a:spcBef>
          <a:spcPct val="0"/>
        </a:spcBef>
        <a:spcAft>
          <a:spcPct val="0"/>
        </a:spcAft>
        <a:buFont typeface="Arial" panose="020B0604020202020204" pitchFamily="34" charset="0"/>
        <a:defRPr sz="5865" b="1" kern="1200">
          <a:solidFill>
            <a:srgbClr val="FFFF00"/>
          </a:solidFill>
          <a:latin typeface="+mj-lt"/>
          <a:ea typeface="+mj-ea"/>
          <a:cs typeface="+mj-cs"/>
        </a:defRPr>
      </a:lvl1pPr>
      <a:lvl2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5pPr>
      <a:lvl6pPr marL="6096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6pPr>
      <a:lvl7pPr marL="12192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7pPr>
      <a:lvl8pPr marL="18288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8pPr>
      <a:lvl9pPr marL="2438400" algn="ctr" rtl="0" eaLnBrk="0" fontAlgn="base" hangingPunct="0">
        <a:spcBef>
          <a:spcPct val="0"/>
        </a:spcBef>
        <a:spcAft>
          <a:spcPct val="0"/>
        </a:spcAft>
        <a:buFont typeface="Arial" panose="020B0604020202020204" pitchFamily="34" charset="0"/>
        <a:defRPr sz="5865" b="1">
          <a:solidFill>
            <a:srgbClr val="FFFF00"/>
          </a:solidFill>
          <a:latin typeface="Times New Roman" panose="02020603050405020304" pitchFamily="18" charset="0"/>
          <a:ea typeface="宋体" panose="02010600030101010101" pitchFamily="2"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b="1" kern="1200">
          <a:solidFill>
            <a:schemeClr val="bg1"/>
          </a:solidFill>
          <a:latin typeface="+mn-lt"/>
          <a:ea typeface="+mn-ea"/>
          <a:cs typeface="+mn-cs"/>
        </a:defRPr>
      </a:lvl1pPr>
      <a:lvl2pPr marL="990600" lvl="1" indent="-381000" algn="l" rtl="0" eaLnBrk="0" fontAlgn="base" hangingPunct="0">
        <a:spcBef>
          <a:spcPct val="20000"/>
        </a:spcBef>
        <a:spcAft>
          <a:spcPct val="0"/>
        </a:spcAft>
        <a:buFont typeface="Arial" panose="020B0604020202020204" pitchFamily="34" charset="0"/>
        <a:buChar char="–"/>
        <a:defRPr sz="3735" b="1" kern="1200">
          <a:solidFill>
            <a:schemeClr val="bg1"/>
          </a:solidFill>
          <a:latin typeface="+mn-lt"/>
          <a:ea typeface="+mn-ea"/>
          <a:cs typeface="+mn-cs"/>
        </a:defRPr>
      </a:lvl2pPr>
      <a:lvl3pPr marL="1524000" lvl="2" indent="-304800" algn="l" rtl="0" eaLnBrk="0" fontAlgn="base" hangingPunct="0">
        <a:spcBef>
          <a:spcPct val="20000"/>
        </a:spcBef>
        <a:spcAft>
          <a:spcPct val="0"/>
        </a:spcAft>
        <a:buFont typeface="Arial" panose="020B0604020202020204" pitchFamily="34" charset="0"/>
        <a:buChar char="•"/>
        <a:defRPr sz="3200" b="1" kern="1200">
          <a:solidFill>
            <a:schemeClr val="bg1"/>
          </a:solidFill>
          <a:latin typeface="+mn-lt"/>
          <a:ea typeface="+mn-ea"/>
          <a:cs typeface="+mn-cs"/>
        </a:defRPr>
      </a:lvl3pPr>
      <a:lvl4pPr marL="2133600" lvl="3"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4pPr>
      <a:lvl5pPr marL="2743200" lvl="4" indent="-304800" algn="l" rtl="0" eaLnBrk="0" fontAlgn="base" hangingPunct="0">
        <a:spcBef>
          <a:spcPct val="20000"/>
        </a:spcBef>
        <a:spcAft>
          <a:spcPct val="0"/>
        </a:spcAft>
        <a:buFont typeface="Arial" panose="020B0604020202020204" pitchFamily="34" charset="0"/>
        <a:buChar char="»"/>
        <a:defRPr sz="2665" b="1" kern="1200">
          <a:solidFill>
            <a:schemeClr val="bg1"/>
          </a:solidFill>
          <a:latin typeface="+mn-lt"/>
          <a:ea typeface="+mn-ea"/>
          <a:cs typeface="+mn-cs"/>
        </a:defRPr>
      </a:lvl5pPr>
      <a:lvl6pPr marL="3352800" lvl="5"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6pPr>
      <a:lvl7pPr marL="3962400" lvl="6"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7pPr>
      <a:lvl8pPr marL="4572000" lvl="7"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8pPr>
      <a:lvl9pPr marL="5181600" lvl="8" indent="-304800" algn="l" defTabSz="1219200" eaLnBrk="0" fontAlgn="base" latinLnBrk="0" hangingPunct="0">
        <a:lnSpc>
          <a:spcPct val="100000"/>
        </a:lnSpc>
        <a:spcBef>
          <a:spcPct val="20000"/>
        </a:spcBef>
        <a:spcAft>
          <a:spcPct val="0"/>
        </a:spcAft>
        <a:buChar char="»"/>
        <a:defRPr sz="2665" b="1" i="0" u="none" kern="1200" baseline="0">
          <a:solidFill>
            <a:schemeClr val="bg1"/>
          </a:solidFill>
          <a:latin typeface="+mn-lt"/>
          <a:ea typeface="+mn-ea"/>
          <a:cs typeface="+mn-cs"/>
        </a:defRPr>
      </a:lvl9pPr>
    </p:bodyStyle>
    <p:otherStyle>
      <a:lvl1pPr marL="0" lvl="0" indent="0" algn="l" defTabSz="1219200" eaLnBrk="0" fontAlgn="base" latinLnBrk="0" hangingPunct="0">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1pPr>
      <a:lvl2pPr marL="609600" lvl="1"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2pPr>
      <a:lvl3pPr marL="1219200" lvl="2"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3pPr>
      <a:lvl4pPr marL="1828800" lvl="3"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4pPr>
      <a:lvl5pPr marL="2438400" lvl="4"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5pPr>
      <a:lvl6pPr marL="3048000" lvl="5"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6pPr>
      <a:lvl7pPr marL="3657600" lvl="6"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7pPr>
      <a:lvl8pPr marL="4267200" lvl="7"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8pPr>
      <a:lvl9pPr marL="4876800" lvl="8" indent="0" algn="l" defTabSz="1219200" eaLnBrk="1" fontAlgn="base" latinLnBrk="0" hangingPunct="1">
        <a:lnSpc>
          <a:spcPct val="100000"/>
        </a:lnSpc>
        <a:spcBef>
          <a:spcPct val="0"/>
        </a:spcBef>
        <a:spcAft>
          <a:spcPct val="0"/>
        </a:spcAft>
        <a:buFont typeface="Arial" panose="020B0604020202020204" pitchFamily="34" charset="0"/>
        <a:buNone/>
        <a:defRPr sz="32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microsoft.com/office/2007/relationships/hdphoto" Target="../media/image6.wdp"/><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xml"/><Relationship Id="rId3" Type="http://schemas.openxmlformats.org/officeDocument/2006/relationships/image" Target="../media/image24.png"/><Relationship Id="rId2" Type="http://schemas.microsoft.com/office/2007/relationships/hdphoto" Target="../media/image6.wdp"/><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tags" Target="../tags/tag1.xml"/><Relationship Id="rId2" Type="http://schemas.microsoft.com/office/2007/relationships/hdphoto" Target="../media/image8.wdp"/><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1.svg"/><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slide" Target="slide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image" Target="../media/image1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圆角 7"/>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5040057" y="3186695"/>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5040057" y="3186695"/>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saturation sat="400000"/>
                    </a14:imgEffect>
                  </a14:imgLayer>
                </a14:imgProps>
              </a:ext>
            </a:extLst>
          </a:blip>
          <a:srcRect b="6250"/>
          <a:stretch>
            <a:fillRect/>
          </a:stretch>
        </p:blipFill>
        <p:spPr>
          <a:xfrm flipH="1" flipV="1">
            <a:off x="0" y="0"/>
            <a:ext cx="12192000" cy="6858000"/>
          </a:xfrm>
          <a:prstGeom prst="rect">
            <a:avLst/>
          </a:prstGeom>
        </p:spPr>
      </p:pic>
      <p:sp>
        <p:nvSpPr>
          <p:cNvPr id="3" name="矩形 2"/>
          <p:cNvSpPr/>
          <p:nvPr/>
        </p:nvSpPr>
        <p:spPr>
          <a:xfrm>
            <a:off x="0" y="0"/>
            <a:ext cx="12192000" cy="6858000"/>
          </a:xfrm>
          <a:prstGeom prst="rect">
            <a:avLst/>
          </a:prstGeom>
          <a:gradFill flip="none" rotWithShape="1">
            <a:gsLst>
              <a:gs pos="0">
                <a:srgbClr val="007AFF">
                  <a:alpha val="0"/>
                </a:srgbClr>
              </a:gs>
              <a:gs pos="35000">
                <a:srgbClr val="007AFF">
                  <a:alpha val="49000"/>
                </a:srgbClr>
              </a:gs>
              <a:gs pos="100000">
                <a:srgbClr val="007AFF">
                  <a:alpha val="82000"/>
                </a:srgb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组合 8"/>
          <p:cNvGrpSpPr/>
          <p:nvPr/>
        </p:nvGrpSpPr>
        <p:grpSpPr>
          <a:xfrm>
            <a:off x="4548087" y="365023"/>
            <a:ext cx="3095827" cy="1473389"/>
            <a:chOff x="4895533" y="404003"/>
            <a:chExt cx="2410460" cy="1147204"/>
          </a:xfrm>
        </p:grpSpPr>
        <p:pic>
          <p:nvPicPr>
            <p:cNvPr id="10" name="图片 9"/>
            <p:cNvPicPr>
              <a:picLocks noChangeAspect="1"/>
            </p:cNvPicPr>
            <p:nvPr/>
          </p:nvPicPr>
          <p:blipFill>
            <a:blip r:embed="rId3" cstate="print">
              <a:biLevel thresh="50000"/>
              <a:extLst>
                <a:ext uri="{BEBA8EAE-BF5A-486C-A8C5-ECC9F3942E4B}">
                  <a14:imgProps xmlns:a14="http://schemas.microsoft.com/office/drawing/2010/main">
                    <a14:imgLayer r:embed="rId4">
                      <a14:imgEffect>
                        <a14:brightnessContrast contrast="-2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714873" y="404003"/>
              <a:ext cx="762255" cy="762255"/>
            </a:xfrm>
            <a:prstGeom prst="rect">
              <a:avLst/>
            </a:prstGeom>
          </p:spPr>
        </p:pic>
        <p:pic>
          <p:nvPicPr>
            <p:cNvPr id="11" name="图片 10" descr="安胜达logo"/>
            <p:cNvPicPr>
              <a:picLocks noChangeAspect="1"/>
            </p:cNvPicPr>
            <p:nvPr/>
          </p:nvPicPr>
          <p:blipFill rotWithShape="1">
            <a:blip r:embed="rId5">
              <a:biLevel thresh="25000"/>
              <a:extLst>
                <a:ext uri="{BEBA8EAE-BF5A-486C-A8C5-ECC9F3942E4B}">
                  <a14:imgProps xmlns:a14="http://schemas.microsoft.com/office/drawing/2010/main">
                    <a14:imgLayer r:embed="rId6">
                      <a14:imgEffect>
                        <a14:brightnessContrast bright="40000" contrast="-40000"/>
                      </a14:imgEffect>
                    </a14:imgLayer>
                  </a14:imgProps>
                </a:ext>
              </a:extLst>
            </a:blip>
            <a:srcRect t="57701"/>
            <a:stretch>
              <a:fillRect/>
            </a:stretch>
          </p:blipFill>
          <p:spPr>
            <a:xfrm>
              <a:off x="4895533" y="1076324"/>
              <a:ext cx="2410460" cy="474883"/>
            </a:xfrm>
            <a:prstGeom prst="rect">
              <a:avLst/>
            </a:prstGeom>
          </p:spPr>
        </p:pic>
      </p:grpSp>
      <p:sp>
        <p:nvSpPr>
          <p:cNvPr id="16" name="矩形: 圆角 15"/>
          <p:cNvSpPr/>
          <p:nvPr/>
        </p:nvSpPr>
        <p:spPr>
          <a:xfrm>
            <a:off x="3359785" y="2192655"/>
            <a:ext cx="5534660" cy="639445"/>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rPr>
              <a:t>【天工云枢】安全教育培训系统</a:t>
            </a:r>
            <a:endParaRPr lang="zh-CN" sz="2800" b="1">
              <a:solidFill>
                <a:srgbClr val="2373F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文本框 20"/>
          <p:cNvSpPr txBox="1"/>
          <p:nvPr/>
        </p:nvSpPr>
        <p:spPr>
          <a:xfrm>
            <a:off x="4159235" y="3515217"/>
            <a:ext cx="3873531" cy="826553"/>
          </a:xfrm>
          <a:custGeom>
            <a:avLst/>
            <a:gdLst/>
            <a:ahLst/>
            <a:cxnLst/>
            <a:rect l="l" t="t" r="r" b="b"/>
            <a:pathLst>
              <a:path w="3552444" h="758038">
                <a:moveTo>
                  <a:pt x="1056132" y="483718"/>
                </a:moveTo>
                <a:lnTo>
                  <a:pt x="1056132" y="640995"/>
                </a:lnTo>
                <a:lnTo>
                  <a:pt x="1151230" y="640995"/>
                </a:lnTo>
                <a:lnTo>
                  <a:pt x="1151230" y="483718"/>
                </a:lnTo>
                <a:close/>
                <a:moveTo>
                  <a:pt x="1484986" y="481889"/>
                </a:moveTo>
                <a:lnTo>
                  <a:pt x="1484986" y="640080"/>
                </a:lnTo>
                <a:lnTo>
                  <a:pt x="1580084" y="640080"/>
                </a:lnTo>
                <a:lnTo>
                  <a:pt x="1580084" y="481889"/>
                </a:lnTo>
                <a:close/>
                <a:moveTo>
                  <a:pt x="1296620" y="357531"/>
                </a:moveTo>
                <a:lnTo>
                  <a:pt x="1297534" y="373990"/>
                </a:lnTo>
                <a:lnTo>
                  <a:pt x="1297534" y="750723"/>
                </a:lnTo>
                <a:lnTo>
                  <a:pt x="909828" y="750723"/>
                </a:lnTo>
                <a:lnTo>
                  <a:pt x="909828" y="426111"/>
                </a:lnTo>
                <a:cubicBezTo>
                  <a:pt x="906780" y="397459"/>
                  <a:pt x="897941" y="379476"/>
                  <a:pt x="883311" y="372161"/>
                </a:cubicBezTo>
                <a:lnTo>
                  <a:pt x="1078993" y="372161"/>
                </a:lnTo>
                <a:lnTo>
                  <a:pt x="1078078" y="373990"/>
                </a:lnTo>
                <a:lnTo>
                  <a:pt x="1265530" y="373990"/>
                </a:lnTo>
                <a:cubicBezTo>
                  <a:pt x="1283208" y="371551"/>
                  <a:pt x="1293572" y="366065"/>
                  <a:pt x="1296620" y="357531"/>
                </a:cubicBezTo>
                <a:close/>
                <a:moveTo>
                  <a:pt x="1726388" y="354787"/>
                </a:moveTo>
                <a:lnTo>
                  <a:pt x="1726388" y="750723"/>
                </a:lnTo>
                <a:lnTo>
                  <a:pt x="1339596" y="750723"/>
                </a:lnTo>
                <a:lnTo>
                  <a:pt x="1339596" y="430683"/>
                </a:lnTo>
                <a:cubicBezTo>
                  <a:pt x="1336548" y="399593"/>
                  <a:pt x="1327709" y="380086"/>
                  <a:pt x="1313079" y="372161"/>
                </a:cubicBezTo>
                <a:lnTo>
                  <a:pt x="1687983" y="372161"/>
                </a:lnTo>
                <a:cubicBezTo>
                  <a:pt x="1709928" y="370942"/>
                  <a:pt x="1722730" y="365151"/>
                  <a:pt x="1726388" y="354787"/>
                </a:cubicBezTo>
                <a:close/>
                <a:moveTo>
                  <a:pt x="95098" y="206655"/>
                </a:moveTo>
                <a:lnTo>
                  <a:pt x="280721" y="206655"/>
                </a:lnTo>
                <a:lnTo>
                  <a:pt x="318212" y="293523"/>
                </a:lnTo>
                <a:lnTo>
                  <a:pt x="491033" y="293523"/>
                </a:lnTo>
                <a:lnTo>
                  <a:pt x="528524" y="206655"/>
                </a:lnTo>
                <a:lnTo>
                  <a:pt x="716890" y="206655"/>
                </a:lnTo>
                <a:cubicBezTo>
                  <a:pt x="701040" y="216408"/>
                  <a:pt x="685496" y="234696"/>
                  <a:pt x="670256" y="261519"/>
                </a:cubicBezTo>
                <a:lnTo>
                  <a:pt x="656540" y="293523"/>
                </a:lnTo>
                <a:lnTo>
                  <a:pt x="736092" y="293523"/>
                </a:lnTo>
                <a:cubicBezTo>
                  <a:pt x="765963" y="283769"/>
                  <a:pt x="780898" y="272796"/>
                  <a:pt x="780898" y="260604"/>
                </a:cubicBezTo>
                <a:lnTo>
                  <a:pt x="780898" y="403251"/>
                </a:lnTo>
                <a:lnTo>
                  <a:pt x="198425" y="403251"/>
                </a:lnTo>
                <a:lnTo>
                  <a:pt x="156363" y="745236"/>
                </a:lnTo>
                <a:lnTo>
                  <a:pt x="0" y="745236"/>
                </a:lnTo>
                <a:lnTo>
                  <a:pt x="54865" y="293523"/>
                </a:lnTo>
                <a:lnTo>
                  <a:pt x="55779" y="293523"/>
                </a:lnTo>
                <a:lnTo>
                  <a:pt x="54865" y="258775"/>
                </a:lnTo>
                <a:cubicBezTo>
                  <a:pt x="55474" y="267310"/>
                  <a:pt x="61722" y="274625"/>
                  <a:pt x="73610" y="280721"/>
                </a:cubicBezTo>
                <a:cubicBezTo>
                  <a:pt x="85497" y="286817"/>
                  <a:pt x="96622" y="291084"/>
                  <a:pt x="106985" y="293523"/>
                </a:cubicBezTo>
                <a:lnTo>
                  <a:pt x="152705" y="293523"/>
                </a:lnTo>
                <a:lnTo>
                  <a:pt x="140818" y="265176"/>
                </a:lnTo>
                <a:cubicBezTo>
                  <a:pt x="126188" y="235915"/>
                  <a:pt x="110948" y="216408"/>
                  <a:pt x="95098" y="206655"/>
                </a:cubicBezTo>
                <a:close/>
                <a:moveTo>
                  <a:pt x="3314700" y="144475"/>
                </a:moveTo>
                <a:lnTo>
                  <a:pt x="3310129" y="307239"/>
                </a:lnTo>
                <a:lnTo>
                  <a:pt x="3366821" y="307239"/>
                </a:lnTo>
                <a:lnTo>
                  <a:pt x="3366821" y="144475"/>
                </a:lnTo>
                <a:close/>
                <a:moveTo>
                  <a:pt x="2920594" y="144475"/>
                </a:moveTo>
                <a:lnTo>
                  <a:pt x="2916022" y="307239"/>
                </a:lnTo>
                <a:lnTo>
                  <a:pt x="2970886" y="307239"/>
                </a:lnTo>
                <a:lnTo>
                  <a:pt x="2970886" y="144475"/>
                </a:lnTo>
                <a:close/>
                <a:moveTo>
                  <a:pt x="1194207" y="135331"/>
                </a:moveTo>
                <a:lnTo>
                  <a:pt x="1194207" y="224943"/>
                </a:lnTo>
                <a:lnTo>
                  <a:pt x="1438352" y="224943"/>
                </a:lnTo>
                <a:lnTo>
                  <a:pt x="1438352" y="135331"/>
                </a:lnTo>
                <a:close/>
                <a:moveTo>
                  <a:pt x="3122676" y="34747"/>
                </a:moveTo>
                <a:lnTo>
                  <a:pt x="3122676" y="307239"/>
                </a:lnTo>
                <a:lnTo>
                  <a:pt x="3158338" y="307239"/>
                </a:lnTo>
                <a:lnTo>
                  <a:pt x="3163824" y="101499"/>
                </a:lnTo>
                <a:cubicBezTo>
                  <a:pt x="3163824" y="89307"/>
                  <a:pt x="3161081" y="75743"/>
                  <a:pt x="3155595" y="60808"/>
                </a:cubicBezTo>
                <a:cubicBezTo>
                  <a:pt x="3150108" y="45873"/>
                  <a:pt x="3139135" y="37186"/>
                  <a:pt x="3122676" y="34747"/>
                </a:cubicBezTo>
                <a:close/>
                <a:moveTo>
                  <a:pt x="292608" y="13716"/>
                </a:moveTo>
                <a:lnTo>
                  <a:pt x="501092" y="13716"/>
                </a:lnTo>
                <a:cubicBezTo>
                  <a:pt x="495605" y="24689"/>
                  <a:pt x="492862" y="38710"/>
                  <a:pt x="492862" y="55779"/>
                </a:cubicBezTo>
                <a:cubicBezTo>
                  <a:pt x="492862" y="63703"/>
                  <a:pt x="493167" y="69799"/>
                  <a:pt x="493776" y="74067"/>
                </a:cubicBezTo>
                <a:lnTo>
                  <a:pt x="719633" y="74067"/>
                </a:lnTo>
                <a:cubicBezTo>
                  <a:pt x="729996" y="71628"/>
                  <a:pt x="741122" y="67361"/>
                  <a:pt x="753009" y="61265"/>
                </a:cubicBezTo>
                <a:cubicBezTo>
                  <a:pt x="764896" y="55169"/>
                  <a:pt x="770840" y="47854"/>
                  <a:pt x="770840" y="39319"/>
                </a:cubicBezTo>
                <a:lnTo>
                  <a:pt x="770840" y="74067"/>
                </a:lnTo>
                <a:lnTo>
                  <a:pt x="771754" y="74067"/>
                </a:lnTo>
                <a:lnTo>
                  <a:pt x="771754" y="181966"/>
                </a:lnTo>
                <a:lnTo>
                  <a:pt x="36576" y="181966"/>
                </a:lnTo>
                <a:lnTo>
                  <a:pt x="36576" y="74067"/>
                </a:lnTo>
                <a:lnTo>
                  <a:pt x="37491" y="74067"/>
                </a:lnTo>
                <a:lnTo>
                  <a:pt x="36576" y="40234"/>
                </a:lnTo>
                <a:cubicBezTo>
                  <a:pt x="37186" y="48159"/>
                  <a:pt x="43892" y="55321"/>
                  <a:pt x="56693" y="61722"/>
                </a:cubicBezTo>
                <a:cubicBezTo>
                  <a:pt x="69495" y="68123"/>
                  <a:pt x="80772" y="72238"/>
                  <a:pt x="90526" y="74067"/>
                </a:cubicBezTo>
                <a:lnTo>
                  <a:pt x="332842" y="74067"/>
                </a:lnTo>
                <a:lnTo>
                  <a:pt x="328270" y="50292"/>
                </a:lnTo>
                <a:cubicBezTo>
                  <a:pt x="319126" y="33223"/>
                  <a:pt x="307239" y="21031"/>
                  <a:pt x="292608" y="13716"/>
                </a:cubicBezTo>
                <a:close/>
                <a:moveTo>
                  <a:pt x="2583180" y="12802"/>
                </a:moveTo>
                <a:lnTo>
                  <a:pt x="2583180" y="156363"/>
                </a:lnTo>
                <a:lnTo>
                  <a:pt x="2296059" y="162763"/>
                </a:lnTo>
                <a:lnTo>
                  <a:pt x="2296059" y="241402"/>
                </a:lnTo>
                <a:lnTo>
                  <a:pt x="2505456" y="241402"/>
                </a:lnTo>
                <a:cubicBezTo>
                  <a:pt x="2539594" y="235915"/>
                  <a:pt x="2556663" y="224028"/>
                  <a:pt x="2556663" y="205740"/>
                </a:cubicBezTo>
                <a:lnTo>
                  <a:pt x="2556663" y="351130"/>
                </a:lnTo>
                <a:lnTo>
                  <a:pt x="2296059" y="351130"/>
                </a:lnTo>
                <a:lnTo>
                  <a:pt x="2296059" y="443484"/>
                </a:lnTo>
                <a:lnTo>
                  <a:pt x="2561235" y="443484"/>
                </a:lnTo>
                <a:cubicBezTo>
                  <a:pt x="2576475" y="442265"/>
                  <a:pt x="2589277" y="438760"/>
                  <a:pt x="2599640" y="432969"/>
                </a:cubicBezTo>
                <a:cubicBezTo>
                  <a:pt x="2610003" y="427177"/>
                  <a:pt x="2615184" y="419100"/>
                  <a:pt x="2615184" y="408737"/>
                </a:cubicBezTo>
                <a:lnTo>
                  <a:pt x="2615184" y="553212"/>
                </a:lnTo>
                <a:lnTo>
                  <a:pt x="2296059" y="553212"/>
                </a:lnTo>
                <a:lnTo>
                  <a:pt x="2296059" y="747065"/>
                </a:lnTo>
                <a:lnTo>
                  <a:pt x="1999793" y="747065"/>
                </a:lnTo>
                <a:lnTo>
                  <a:pt x="1999793" y="637337"/>
                </a:lnTo>
                <a:lnTo>
                  <a:pt x="2140611" y="637337"/>
                </a:lnTo>
                <a:lnTo>
                  <a:pt x="2140611" y="553212"/>
                </a:lnTo>
                <a:lnTo>
                  <a:pt x="1823314" y="553212"/>
                </a:lnTo>
                <a:lnTo>
                  <a:pt x="1823314" y="410566"/>
                </a:lnTo>
                <a:cubicBezTo>
                  <a:pt x="1823314" y="420319"/>
                  <a:pt x="1827276" y="427787"/>
                  <a:pt x="1835201" y="432969"/>
                </a:cubicBezTo>
                <a:cubicBezTo>
                  <a:pt x="1843126" y="438150"/>
                  <a:pt x="1852575" y="441655"/>
                  <a:pt x="1863548" y="443484"/>
                </a:cubicBezTo>
                <a:lnTo>
                  <a:pt x="2140611" y="443484"/>
                </a:lnTo>
                <a:lnTo>
                  <a:pt x="2140611" y="351130"/>
                </a:lnTo>
                <a:lnTo>
                  <a:pt x="1869034" y="351130"/>
                </a:lnTo>
                <a:lnTo>
                  <a:pt x="1869034" y="206655"/>
                </a:lnTo>
                <a:cubicBezTo>
                  <a:pt x="1869034" y="217627"/>
                  <a:pt x="1874063" y="225857"/>
                  <a:pt x="1884122" y="231343"/>
                </a:cubicBezTo>
                <a:cubicBezTo>
                  <a:pt x="1894180" y="236830"/>
                  <a:pt x="1905000" y="240183"/>
                  <a:pt x="1916583" y="241402"/>
                </a:cubicBezTo>
                <a:lnTo>
                  <a:pt x="2140611" y="241402"/>
                </a:lnTo>
                <a:lnTo>
                  <a:pt x="2140611" y="166421"/>
                </a:lnTo>
                <a:lnTo>
                  <a:pt x="1848003" y="172822"/>
                </a:lnTo>
                <a:lnTo>
                  <a:pt x="1848003" y="33833"/>
                </a:lnTo>
                <a:cubicBezTo>
                  <a:pt x="1848003" y="50902"/>
                  <a:pt x="1863548" y="60351"/>
                  <a:pt x="1894637" y="62179"/>
                </a:cubicBezTo>
                <a:lnTo>
                  <a:pt x="1901952" y="61265"/>
                </a:lnTo>
                <a:lnTo>
                  <a:pt x="2531974" y="47549"/>
                </a:lnTo>
                <a:cubicBezTo>
                  <a:pt x="2542947" y="46939"/>
                  <a:pt x="2554224" y="43891"/>
                  <a:pt x="2565807" y="38405"/>
                </a:cubicBezTo>
                <a:cubicBezTo>
                  <a:pt x="2577389" y="32919"/>
                  <a:pt x="2583180" y="24384"/>
                  <a:pt x="2583180" y="12802"/>
                </a:cubicBezTo>
                <a:close/>
                <a:moveTo>
                  <a:pt x="1593800" y="8230"/>
                </a:moveTo>
                <a:lnTo>
                  <a:pt x="1593800" y="334671"/>
                </a:lnTo>
                <a:lnTo>
                  <a:pt x="1039673" y="334671"/>
                </a:lnTo>
                <a:lnTo>
                  <a:pt x="1038759" y="335585"/>
                </a:lnTo>
                <a:lnTo>
                  <a:pt x="1038759" y="93269"/>
                </a:lnTo>
                <a:cubicBezTo>
                  <a:pt x="1038149" y="79858"/>
                  <a:pt x="1035711" y="66599"/>
                  <a:pt x="1031444" y="53493"/>
                </a:cubicBezTo>
                <a:cubicBezTo>
                  <a:pt x="1027177" y="40386"/>
                  <a:pt x="1019861" y="31090"/>
                  <a:pt x="1009498" y="25603"/>
                </a:cubicBezTo>
                <a:lnTo>
                  <a:pt x="1559967" y="25603"/>
                </a:lnTo>
                <a:cubicBezTo>
                  <a:pt x="1578864" y="23165"/>
                  <a:pt x="1590142" y="17374"/>
                  <a:pt x="1593800" y="8230"/>
                </a:cubicBezTo>
                <a:close/>
                <a:moveTo>
                  <a:pt x="3122676" y="0"/>
                </a:moveTo>
                <a:lnTo>
                  <a:pt x="3122676" y="33833"/>
                </a:lnTo>
                <a:lnTo>
                  <a:pt x="3338475" y="33833"/>
                </a:lnTo>
                <a:lnTo>
                  <a:pt x="3338475" y="34747"/>
                </a:lnTo>
                <a:lnTo>
                  <a:pt x="3469234" y="34747"/>
                </a:lnTo>
                <a:cubicBezTo>
                  <a:pt x="3503371" y="24384"/>
                  <a:pt x="3520440" y="12802"/>
                  <a:pt x="3520440" y="0"/>
                </a:cubicBezTo>
                <a:lnTo>
                  <a:pt x="3520440" y="307239"/>
                </a:lnTo>
                <a:lnTo>
                  <a:pt x="3521355" y="307239"/>
                </a:lnTo>
                <a:cubicBezTo>
                  <a:pt x="3542081" y="298095"/>
                  <a:pt x="3552444" y="288646"/>
                  <a:pt x="3552444" y="278892"/>
                </a:cubicBezTo>
                <a:lnTo>
                  <a:pt x="3552444" y="416052"/>
                </a:lnTo>
                <a:lnTo>
                  <a:pt x="3520440" y="416052"/>
                </a:lnTo>
                <a:lnTo>
                  <a:pt x="3520440" y="758038"/>
                </a:lnTo>
                <a:lnTo>
                  <a:pt x="3326588" y="758038"/>
                </a:lnTo>
                <a:lnTo>
                  <a:pt x="3326588" y="653796"/>
                </a:lnTo>
                <a:lnTo>
                  <a:pt x="3366821" y="653796"/>
                </a:lnTo>
                <a:lnTo>
                  <a:pt x="3366821" y="416052"/>
                </a:lnTo>
                <a:lnTo>
                  <a:pt x="3306471" y="416052"/>
                </a:lnTo>
                <a:lnTo>
                  <a:pt x="3296413" y="758038"/>
                </a:lnTo>
                <a:lnTo>
                  <a:pt x="3145536" y="758038"/>
                </a:lnTo>
                <a:lnTo>
                  <a:pt x="3154680" y="416052"/>
                </a:lnTo>
                <a:lnTo>
                  <a:pt x="3122676" y="416052"/>
                </a:lnTo>
                <a:lnTo>
                  <a:pt x="3122676" y="758038"/>
                </a:lnTo>
                <a:lnTo>
                  <a:pt x="2939796" y="758038"/>
                </a:lnTo>
                <a:lnTo>
                  <a:pt x="2939796" y="653796"/>
                </a:lnTo>
                <a:lnTo>
                  <a:pt x="2970886" y="653796"/>
                </a:lnTo>
                <a:lnTo>
                  <a:pt x="2970886" y="416052"/>
                </a:lnTo>
                <a:lnTo>
                  <a:pt x="2912364" y="416052"/>
                </a:lnTo>
                <a:lnTo>
                  <a:pt x="2902306" y="758038"/>
                </a:lnTo>
                <a:lnTo>
                  <a:pt x="2748687" y="758038"/>
                </a:lnTo>
                <a:lnTo>
                  <a:pt x="2758745" y="416052"/>
                </a:lnTo>
                <a:lnTo>
                  <a:pt x="2715768" y="416052"/>
                </a:lnTo>
                <a:lnTo>
                  <a:pt x="2715768" y="274320"/>
                </a:lnTo>
                <a:cubicBezTo>
                  <a:pt x="2715768" y="285293"/>
                  <a:pt x="2731008" y="296266"/>
                  <a:pt x="2761488" y="307239"/>
                </a:cubicBezTo>
                <a:lnTo>
                  <a:pt x="2767889" y="96927"/>
                </a:lnTo>
                <a:cubicBezTo>
                  <a:pt x="2767279" y="82296"/>
                  <a:pt x="2763317" y="68123"/>
                  <a:pt x="2756002" y="54407"/>
                </a:cubicBezTo>
                <a:cubicBezTo>
                  <a:pt x="2748687" y="40691"/>
                  <a:pt x="2735885" y="33833"/>
                  <a:pt x="2717597" y="33833"/>
                </a:cubicBezTo>
                <a:lnTo>
                  <a:pt x="2943454" y="33833"/>
                </a:lnTo>
                <a:lnTo>
                  <a:pt x="2943454" y="34747"/>
                </a:lnTo>
                <a:lnTo>
                  <a:pt x="3071470" y="34747"/>
                </a:lnTo>
                <a:cubicBezTo>
                  <a:pt x="3105608" y="24384"/>
                  <a:pt x="3122676" y="12802"/>
                  <a:pt x="3122676" y="0"/>
                </a:cubicBezTo>
                <a:close/>
              </a:path>
            </a:pathLst>
          </a:custGeom>
          <a:gradFill flip="none" rotWithShape="1">
            <a:gsLst>
              <a:gs pos="0">
                <a:schemeClr val="bg1"/>
              </a:gs>
              <a:gs pos="100000">
                <a:srgbClr val="EE9436"/>
              </a:gs>
              <a:gs pos="85000">
                <a:schemeClr val="accent3">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文本框 22"/>
          <p:cNvSpPr txBox="1"/>
          <p:nvPr/>
        </p:nvSpPr>
        <p:spPr>
          <a:xfrm>
            <a:off x="4254423" y="5397266"/>
            <a:ext cx="3683155" cy="368300"/>
          </a:xfrm>
          <a:prstGeom prst="rect">
            <a:avLst/>
          </a:prstGeom>
          <a:noFill/>
        </p:spPr>
        <p:txBody>
          <a:bodyPr wrap="square" rtlCol="0">
            <a:spAutoFit/>
          </a:bodyPr>
          <a:lstStyle/>
          <a:p>
            <a:pPr algn="ct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让企业安全教育</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高质高效</a:t>
            </a:r>
            <a:r>
              <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withEffect">
                                  <p:stCondLst>
                                    <p:cond delay="0"/>
                                  </p:stCondLst>
                                  <p:childTnLst>
                                    <p:animClr clrSpc="rgb" dir="cw">
                                      <p:cBhvr override="childStyle">
                                        <p:cTn id="6" dur="750" fill="hold"/>
                                        <p:tgtEl>
                                          <p:spTgt spid="21"/>
                                        </p:tgtEl>
                                        <p:attrNameLst>
                                          <p:attrName>style.color</p:attrName>
                                        </p:attrNameLst>
                                      </p:cBhvr>
                                      <p:to>
                                        <a:srgbClr val="FFC000"/>
                                      </p:to>
                                    </p:animClr>
                                    <p:animClr clrSpc="rgb" dir="cw">
                                      <p:cBhvr>
                                        <p:cTn id="7" dur="750" fill="hold"/>
                                        <p:tgtEl>
                                          <p:spTgt spid="21"/>
                                        </p:tgtEl>
                                        <p:attrNameLst>
                                          <p:attrName>fillcolor</p:attrName>
                                        </p:attrNameLst>
                                      </p:cBhvr>
                                      <p:to>
                                        <a:srgbClr val="FFC000"/>
                                      </p:to>
                                    </p:animClr>
                                    <p:set>
                                      <p:cBhvr>
                                        <p:cTn id="8" dur="750" fill="hold"/>
                                        <p:tgtEl>
                                          <p:spTgt spid="21"/>
                                        </p:tgtEl>
                                        <p:attrNameLst>
                                          <p:attrName>fill.type</p:attrName>
                                        </p:attrNameLst>
                                      </p:cBhvr>
                                      <p:to>
                                        <p:strVal val="solid"/>
                                      </p:to>
                                    </p:set>
                                    <p:set>
                                      <p:cBhvr>
                                        <p:cTn id="9" dur="75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_3"/>
          <p:cNvSpPr/>
          <p:nvPr/>
        </p:nvSpPr>
        <p:spPr>
          <a:xfrm>
            <a:off x="2767525" y="2801101"/>
            <a:ext cx="6656951" cy="1106805"/>
          </a:xfrm>
          <a:prstGeom prst="rect">
            <a:avLst/>
          </a:prstGeom>
          <a:effectLst/>
        </p:spPr>
        <p:txBody>
          <a:bodyPr wrap="square">
            <a:spAutoFit/>
          </a:bodyPr>
          <a:p>
            <a:pPr algn="dist">
              <a:defRPr/>
            </a:pPr>
            <a:r>
              <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rPr>
              <a:t>谢谢您的聆听</a:t>
            </a:r>
            <a:endParaRPr lang="zh-CN" altLang="en-US" sz="6600" b="1" dirty="0">
              <a:solidFill>
                <a:srgbClr val="2373F3"/>
              </a:solidFill>
              <a:effectLst>
                <a:glow>
                  <a:prstClr val="white"/>
                </a:glo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descr="安胜达logo"/>
          <p:cNvPicPr>
            <a:picLocks noChangeAspect="1"/>
          </p:cNvPicPr>
          <p:nvPr/>
        </p:nvPicPr>
        <p:blipFill rotWithShape="1">
          <a:blip r:embed="rId1">
            <a:extLst>
              <a:ext uri="{BEBA8EAE-BF5A-486C-A8C5-ECC9F3942E4B}">
                <a14:imgProps xmlns:a14="http://schemas.microsoft.com/office/drawing/2010/main">
                  <a14:imgLayer r:embed="rId2">
                    <a14:imgEffect>
                      <a14:colorTemperature colorTemp="8800"/>
                    </a14:imgEffect>
                  </a14:imgLayer>
                </a14:imgProps>
              </a:ext>
            </a:extLst>
          </a:blip>
          <a:srcRect t="62005"/>
          <a:stretch>
            <a:fillRect/>
          </a:stretch>
        </p:blipFill>
        <p:spPr>
          <a:xfrm>
            <a:off x="4890770" y="1674016"/>
            <a:ext cx="2410460" cy="426563"/>
          </a:xfrm>
          <a:prstGeom prst="rect">
            <a:avLst/>
          </a:prstGeom>
        </p:spPr>
      </p:pic>
      <p:cxnSp>
        <p:nvCxnSpPr>
          <p:cNvPr id="28" name="直线连接符 27"/>
          <p:cNvCxnSpPr/>
          <p:nvPr/>
        </p:nvCxnSpPr>
        <p:spPr>
          <a:xfrm>
            <a:off x="4567847" y="2015576"/>
            <a:ext cx="3055937" cy="0"/>
          </a:xfrm>
          <a:prstGeom prst="line">
            <a:avLst/>
          </a:prstGeom>
          <a:ln w="38100">
            <a:gradFill flip="none" rotWithShape="1">
              <a:gsLst>
                <a:gs pos="0">
                  <a:schemeClr val="bg1"/>
                </a:gs>
                <a:gs pos="100000">
                  <a:schemeClr val="bg1">
                    <a:lumMod val="95000"/>
                  </a:schemeClr>
                </a:gs>
                <a:gs pos="50000">
                  <a:srgbClr val="2070A1"/>
                </a:gs>
              </a:gsLst>
              <a:lin ang="10620000" scaled="0"/>
              <a:tileRect/>
            </a:gra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stretch>
            <a:fillRect/>
          </a:stretch>
        </p:blipFill>
        <p:spPr>
          <a:xfrm>
            <a:off x="5764271" y="1012400"/>
            <a:ext cx="644950" cy="6616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Bullet2"/>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人员不齐</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专业欠缺</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Bullet3"/>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信息不全</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管理滞后</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Bullet4"/>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资源不明</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响应缓慢</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Bullet5"/>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缺乏体系</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管理杂乱</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Bullet6"/>
          <p:cNvSpPr/>
          <p:nvPr/>
        </p:nvSpPr>
        <p:spPr>
          <a:xfrm flipH="1">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敷衍应付</a:t>
            </a:r>
            <a:endParaRPr kumimoji="1" lang="en-US" altLang="zh-CN"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rPr>
              <a:t>缺乏闭环</a:t>
            </a:r>
            <a:endParaRPr kumimoji="1" lang="zh-CN" altLang="en-US" sz="1600"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Bullet1"/>
          <p:cNvSpPr/>
          <p:nvPr/>
        </p:nvSpPr>
        <p:spPr>
          <a:xfrm>
            <a:off x="5440911" y="3255833"/>
            <a:ext cx="1422805" cy="531021"/>
          </a:xfrm>
          <a:prstGeom prst="roundRect">
            <a:avLst>
              <a:gd name="adj" fmla="val 50000"/>
            </a:avLst>
          </a:prstGeom>
          <a:gradFill flip="none" rotWithShape="0">
            <a:gsLst>
              <a:gs pos="0">
                <a:srgbClr val="FFC000"/>
              </a:gs>
              <a:gs pos="50000">
                <a:srgbClr val="F5423E">
                  <a:alpha val="85000"/>
                </a:srgbClr>
              </a:gs>
            </a:gsLst>
            <a:lin ang="270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oAutofit/>
          </a:bodyPr>
          <a:lstStyle/>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内容繁杂</a:t>
            </a:r>
            <a:endParaRPr kumimoji="1" lang="en-US" altLang="zh-CN"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效率低下</a:t>
            </a:r>
            <a:endParaRPr kumimoji="1"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任意多边形: 形状 78"/>
          <p:cNvSpPr/>
          <p:nvPr/>
        </p:nvSpPr>
        <p:spPr>
          <a:xfrm>
            <a:off x="795957" y="0"/>
            <a:ext cx="10600086" cy="6858000"/>
          </a:xfrm>
          <a:custGeom>
            <a:avLst/>
            <a:gdLst>
              <a:gd name="connsiteX0" fmla="*/ 1611893 w 10600086"/>
              <a:gd name="connsiteY0" fmla="*/ 0 h 6858000"/>
              <a:gd name="connsiteX1" fmla="*/ 8988194 w 10600086"/>
              <a:gd name="connsiteY1" fmla="*/ 0 h 6858000"/>
              <a:gd name="connsiteX2" fmla="*/ 9047739 w 10600086"/>
              <a:gd name="connsiteY2" fmla="*/ 56772 h 6858000"/>
              <a:gd name="connsiteX3" fmla="*/ 10600086 w 10600086"/>
              <a:gd name="connsiteY3" fmla="*/ 3804468 h 6858000"/>
              <a:gd name="connsiteX4" fmla="*/ 9694922 w 10600086"/>
              <a:gd name="connsiteY4" fmla="*/ 6767773 h 6858000"/>
              <a:gd name="connsiteX5" fmla="*/ 9630760 w 10600086"/>
              <a:gd name="connsiteY5" fmla="*/ 6858000 h 6858000"/>
              <a:gd name="connsiteX6" fmla="*/ 969327 w 10600086"/>
              <a:gd name="connsiteY6" fmla="*/ 6858000 h 6858000"/>
              <a:gd name="connsiteX7" fmla="*/ 905164 w 10600086"/>
              <a:gd name="connsiteY7" fmla="*/ 6767773 h 6858000"/>
              <a:gd name="connsiteX8" fmla="*/ 0 w 10600086"/>
              <a:gd name="connsiteY8" fmla="*/ 3804468 h 6858000"/>
              <a:gd name="connsiteX9" fmla="*/ 1552347 w 10600086"/>
              <a:gd name="connsiteY9" fmla="*/ 567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0086" h="6858000">
                <a:moveTo>
                  <a:pt x="1611893" y="0"/>
                </a:moveTo>
                <a:lnTo>
                  <a:pt x="8988194" y="0"/>
                </a:lnTo>
                <a:lnTo>
                  <a:pt x="9047739" y="56772"/>
                </a:lnTo>
                <a:cubicBezTo>
                  <a:pt x="10006859" y="1015891"/>
                  <a:pt x="10600086" y="2340902"/>
                  <a:pt x="10600086" y="3804468"/>
                </a:cubicBezTo>
                <a:cubicBezTo>
                  <a:pt x="10600086" y="4902143"/>
                  <a:pt x="10266396" y="5921880"/>
                  <a:pt x="9694922" y="6767773"/>
                </a:cubicBezTo>
                <a:lnTo>
                  <a:pt x="9630760" y="6858000"/>
                </a:lnTo>
                <a:lnTo>
                  <a:pt x="969327" y="6858000"/>
                </a:lnTo>
                <a:lnTo>
                  <a:pt x="905164" y="6767773"/>
                </a:lnTo>
                <a:cubicBezTo>
                  <a:pt x="333691" y="5921880"/>
                  <a:pt x="0" y="4902143"/>
                  <a:pt x="0" y="3804468"/>
                </a:cubicBezTo>
                <a:cubicBezTo>
                  <a:pt x="0" y="2340902"/>
                  <a:pt x="593228" y="1015891"/>
                  <a:pt x="1552347" y="56772"/>
                </a:cubicBezTo>
                <a:close/>
              </a:path>
            </a:pathLst>
          </a:custGeom>
          <a:gradFill>
            <a:gsLst>
              <a:gs pos="4000">
                <a:schemeClr val="tx2">
                  <a:alpha val="4000"/>
                </a:schemeClr>
              </a:gs>
              <a:gs pos="50000">
                <a:schemeClr val="tx2">
                  <a:alpha val="0"/>
                </a:schemeClr>
              </a:gs>
              <a:gs pos="96000">
                <a:schemeClr val="tx2">
                  <a:alpha val="4000"/>
                </a:schemeClr>
              </a:gs>
            </a:gsLst>
            <a:lin ang="1080000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椭圆 79"/>
          <p:cNvSpPr/>
          <p:nvPr/>
        </p:nvSpPr>
        <p:spPr>
          <a:xfrm>
            <a:off x="3017519" y="720605"/>
            <a:ext cx="6172200" cy="6172200"/>
          </a:xfrm>
          <a:prstGeom prst="ellipse">
            <a:avLst/>
          </a:prstGeom>
          <a:gradFill>
            <a:gsLst>
              <a:gs pos="4000">
                <a:schemeClr val="tx2">
                  <a:alpha val="8000"/>
                </a:schemeClr>
              </a:gs>
              <a:gs pos="50000">
                <a:schemeClr val="tx2">
                  <a:alpha val="0"/>
                </a:schemeClr>
              </a:gs>
              <a:gs pos="96000">
                <a:schemeClr val="tx2">
                  <a:alpha val="8000"/>
                </a:schemeClr>
              </a:gs>
            </a:gsLst>
            <a:lin ang="10800000" scaled="1"/>
          </a:gradFill>
          <a:ln w="31750">
            <a:gradFill flip="none" rotWithShape="1">
              <a:gsLst>
                <a:gs pos="100000">
                  <a:schemeClr val="accent1">
                    <a:alpha val="5000"/>
                  </a:schemeClr>
                </a:gs>
                <a:gs pos="0">
                  <a:schemeClr val="accent1">
                    <a:alpha val="6000"/>
                  </a:schemeClr>
                </a:gs>
                <a:gs pos="73000">
                  <a:srgbClr val="066DCA">
                    <a:alpha val="0"/>
                  </a:srgbClr>
                </a:gs>
                <a:gs pos="30000">
                  <a:schemeClr val="accent1">
                    <a:alpha val="0"/>
                  </a:schemeClr>
                </a:gs>
              </a:gsLst>
              <a:lin ang="108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2" name="椭圆 81"/>
          <p:cNvSpPr/>
          <p:nvPr/>
        </p:nvSpPr>
        <p:spPr>
          <a:xfrm>
            <a:off x="3962457" y="1513143"/>
            <a:ext cx="4282325" cy="4282325"/>
          </a:xfrm>
          <a:prstGeom prst="ellipse">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3" name="椭圆 82"/>
          <p:cNvSpPr/>
          <p:nvPr/>
        </p:nvSpPr>
        <p:spPr>
          <a:xfrm>
            <a:off x="4498250" y="2045642"/>
            <a:ext cx="3210736" cy="3210736"/>
          </a:xfrm>
          <a:prstGeom prst="ellipse">
            <a:avLst/>
          </a:prstGeom>
          <a:gradFill flip="none" rotWithShape="1">
            <a:gsLst>
              <a:gs pos="50000">
                <a:schemeClr val="accent1">
                  <a:alpha val="31000"/>
                </a:schemeClr>
              </a:gs>
              <a:gs pos="0">
                <a:schemeClr val="bg1">
                  <a:alpha val="0"/>
                </a:schemeClr>
              </a:gs>
              <a:gs pos="100000">
                <a:schemeClr val="accent1"/>
              </a:gs>
            </a:gsLst>
            <a:path path="circle">
              <a:fillToRect l="50000" t="50000" r="50000" b="50000"/>
            </a:path>
            <a:tileRect/>
          </a:gra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任意多边形: 形状 83"/>
          <p:cNvSpPr/>
          <p:nvPr/>
        </p:nvSpPr>
        <p:spPr>
          <a:xfrm>
            <a:off x="5258779" y="3656416"/>
            <a:ext cx="1689682" cy="878050"/>
          </a:xfrm>
          <a:custGeom>
            <a:avLst/>
            <a:gdLst>
              <a:gd name="connsiteX0" fmla="*/ 1024281 w 1026314"/>
              <a:gd name="connsiteY0" fmla="*/ 0 h 533328"/>
              <a:gd name="connsiteX1" fmla="*/ 1026314 w 1026314"/>
              <a:gd name="connsiteY1" fmla="*/ 20171 h 533328"/>
              <a:gd name="connsiteX2" fmla="*/ 513157 w 1026314"/>
              <a:gd name="connsiteY2" fmla="*/ 533328 h 533328"/>
              <a:gd name="connsiteX3" fmla="*/ 0 w 1026314"/>
              <a:gd name="connsiteY3" fmla="*/ 20171 h 533328"/>
              <a:gd name="connsiteX4" fmla="*/ 2033 w 1026314"/>
              <a:gd name="connsiteY4" fmla="*/ 3 h 533328"/>
              <a:gd name="connsiteX5" fmla="*/ 10426 w 1026314"/>
              <a:gd name="connsiteY5" fmla="*/ 15536 h 533328"/>
              <a:gd name="connsiteX6" fmla="*/ 513156 w 1026314"/>
              <a:gd name="connsiteY6" fmla="*/ 91986 h 533328"/>
              <a:gd name="connsiteX7" fmla="*/ 1015886 w 1026314"/>
              <a:gd name="connsiteY7" fmla="*/ 15536 h 533328"/>
              <a:gd name="connsiteX8" fmla="*/ 1024281 w 1026314"/>
              <a:gd name="connsiteY8" fmla="*/ 0 h 53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14" h="533328">
                <a:moveTo>
                  <a:pt x="1024281" y="0"/>
                </a:moveTo>
                <a:lnTo>
                  <a:pt x="1026314" y="20171"/>
                </a:lnTo>
                <a:cubicBezTo>
                  <a:pt x="1026314" y="303580"/>
                  <a:pt x="796566" y="533328"/>
                  <a:pt x="513157" y="533328"/>
                </a:cubicBezTo>
                <a:cubicBezTo>
                  <a:pt x="229748" y="533328"/>
                  <a:pt x="0" y="303580"/>
                  <a:pt x="0" y="20171"/>
                </a:cubicBezTo>
                <a:lnTo>
                  <a:pt x="2033" y="3"/>
                </a:lnTo>
                <a:lnTo>
                  <a:pt x="10426" y="15536"/>
                </a:lnTo>
                <a:cubicBezTo>
                  <a:pt x="58276" y="59166"/>
                  <a:pt x="265174" y="91986"/>
                  <a:pt x="513156" y="91986"/>
                </a:cubicBezTo>
                <a:cubicBezTo>
                  <a:pt x="761138" y="91986"/>
                  <a:pt x="968037" y="59166"/>
                  <a:pt x="1015886" y="15536"/>
                </a:cubicBezTo>
                <a:lnTo>
                  <a:pt x="1024281"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任意多边形: 形状 84"/>
          <p:cNvSpPr/>
          <p:nvPr/>
        </p:nvSpPr>
        <p:spPr>
          <a:xfrm>
            <a:off x="4498253" y="3283201"/>
            <a:ext cx="3210734" cy="748794"/>
          </a:xfrm>
          <a:custGeom>
            <a:avLst/>
            <a:gdLst>
              <a:gd name="connsiteX0" fmla="*/ 975101 w 1950202"/>
              <a:gd name="connsiteY0" fmla="*/ 0 h 454818"/>
              <a:gd name="connsiteX1" fmla="*/ 1950202 w 1950202"/>
              <a:gd name="connsiteY1" fmla="*/ 227409 h 454818"/>
              <a:gd name="connsiteX2" fmla="*/ 975101 w 1950202"/>
              <a:gd name="connsiteY2" fmla="*/ 454818 h 454818"/>
              <a:gd name="connsiteX3" fmla="*/ 5034 w 1950202"/>
              <a:gd name="connsiteY3" fmla="*/ 250660 h 454818"/>
              <a:gd name="connsiteX4" fmla="*/ 0 w 1950202"/>
              <a:gd name="connsiteY4" fmla="*/ 227409 h 454818"/>
              <a:gd name="connsiteX5" fmla="*/ 0 w 1950202"/>
              <a:gd name="connsiteY5" fmla="*/ 227409 h 454818"/>
              <a:gd name="connsiteX6" fmla="*/ 5034 w 1950202"/>
              <a:gd name="connsiteY6" fmla="*/ 204158 h 454818"/>
              <a:gd name="connsiteX7" fmla="*/ 975101 w 1950202"/>
              <a:gd name="connsiteY7" fmla="*/ 0 h 45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0202" h="454818">
                <a:moveTo>
                  <a:pt x="975101" y="0"/>
                </a:moveTo>
                <a:cubicBezTo>
                  <a:pt x="1513634" y="0"/>
                  <a:pt x="1950202" y="101814"/>
                  <a:pt x="1950202" y="227409"/>
                </a:cubicBezTo>
                <a:cubicBezTo>
                  <a:pt x="1950202" y="353004"/>
                  <a:pt x="1513634" y="454818"/>
                  <a:pt x="975101" y="454818"/>
                </a:cubicBezTo>
                <a:cubicBezTo>
                  <a:pt x="470226" y="454818"/>
                  <a:pt x="54969" y="365333"/>
                  <a:pt x="5034" y="250660"/>
                </a:cubicBezTo>
                <a:lnTo>
                  <a:pt x="0" y="227409"/>
                </a:lnTo>
                <a:lnTo>
                  <a:pt x="0" y="227409"/>
                </a:lnTo>
                <a:lnTo>
                  <a:pt x="5034" y="204158"/>
                </a:lnTo>
                <a:cubicBezTo>
                  <a:pt x="54969" y="89485"/>
                  <a:pt x="470226" y="0"/>
                  <a:pt x="975101" y="0"/>
                </a:cubicBezTo>
                <a:close/>
              </a:path>
            </a:pathLst>
          </a:custGeom>
          <a:gradFill>
            <a:gsLst>
              <a:gs pos="0">
                <a:schemeClr val="accent1">
                  <a:lumMod val="40000"/>
                  <a:lumOff val="60000"/>
                  <a:alpha val="60000"/>
                </a:schemeClr>
              </a:gs>
              <a:gs pos="100000">
                <a:schemeClr val="accent1">
                  <a:lumMod val="40000"/>
                  <a:lumOff val="60000"/>
                </a:schemeClr>
              </a:gs>
            </a:gsLst>
            <a:path path="circle">
              <a:fillToRect l="50000" t="50000" r="50000" b="50000"/>
            </a:path>
          </a:gradFill>
          <a:ln w="12700">
            <a:solidFill>
              <a:schemeClr val="accent1">
                <a:lumMod val="60000"/>
                <a:lumOff val="4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任意多边形: 形状 85"/>
          <p:cNvSpPr/>
          <p:nvPr/>
        </p:nvSpPr>
        <p:spPr>
          <a:xfrm>
            <a:off x="4498252" y="3652994"/>
            <a:ext cx="3210737" cy="1609974"/>
          </a:xfrm>
          <a:custGeom>
            <a:avLst/>
            <a:gdLst>
              <a:gd name="connsiteX0" fmla="*/ 1949597 w 1950204"/>
              <a:gd name="connsiteY0" fmla="*/ 0 h 977899"/>
              <a:gd name="connsiteX1" fmla="*/ 1950063 w 1950204"/>
              <a:gd name="connsiteY1" fmla="*/ 0 h 977899"/>
              <a:gd name="connsiteX2" fmla="*/ 1950204 w 1950204"/>
              <a:gd name="connsiteY2" fmla="*/ 2797 h 977899"/>
              <a:gd name="connsiteX3" fmla="*/ 975102 w 1950204"/>
              <a:gd name="connsiteY3" fmla="*/ 977899 h 977899"/>
              <a:gd name="connsiteX4" fmla="*/ 0 w 1950204"/>
              <a:gd name="connsiteY4" fmla="*/ 2797 h 977899"/>
              <a:gd name="connsiteX5" fmla="*/ 0 w 1950204"/>
              <a:gd name="connsiteY5" fmla="*/ 2796 h 977899"/>
              <a:gd name="connsiteX6" fmla="*/ 5034 w 1950204"/>
              <a:gd name="connsiteY6" fmla="*/ 26047 h 977899"/>
              <a:gd name="connsiteX7" fmla="*/ 975101 w 1950204"/>
              <a:gd name="connsiteY7" fmla="*/ 230205 h 977899"/>
              <a:gd name="connsiteX8" fmla="*/ 1950202 w 1950204"/>
              <a:gd name="connsiteY8" fmla="*/ 2796 h 977899"/>
              <a:gd name="connsiteX9" fmla="*/ 141 w 1950204"/>
              <a:gd name="connsiteY9" fmla="*/ 0 h 977899"/>
              <a:gd name="connsiteX10" fmla="*/ 606 w 1950204"/>
              <a:gd name="connsiteY10" fmla="*/ 0 h 977899"/>
              <a:gd name="connsiteX11" fmla="*/ 0 w 1950204"/>
              <a:gd name="connsiteY11" fmla="*/ 2796 h 97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04" h="977899">
                <a:moveTo>
                  <a:pt x="1949597" y="0"/>
                </a:moveTo>
                <a:lnTo>
                  <a:pt x="1950063" y="0"/>
                </a:lnTo>
                <a:lnTo>
                  <a:pt x="1950204" y="2797"/>
                </a:lnTo>
                <a:cubicBezTo>
                  <a:pt x="1950204" y="541331"/>
                  <a:pt x="1513636" y="977899"/>
                  <a:pt x="975102" y="977899"/>
                </a:cubicBezTo>
                <a:cubicBezTo>
                  <a:pt x="436568" y="977899"/>
                  <a:pt x="0" y="541331"/>
                  <a:pt x="0" y="2797"/>
                </a:cubicBezTo>
                <a:lnTo>
                  <a:pt x="0" y="2796"/>
                </a:lnTo>
                <a:lnTo>
                  <a:pt x="5034" y="26047"/>
                </a:lnTo>
                <a:cubicBezTo>
                  <a:pt x="54969" y="140720"/>
                  <a:pt x="470226" y="230205"/>
                  <a:pt x="975101" y="230205"/>
                </a:cubicBezTo>
                <a:cubicBezTo>
                  <a:pt x="1513634" y="230205"/>
                  <a:pt x="1950202" y="128391"/>
                  <a:pt x="1950202" y="2796"/>
                </a:cubicBezTo>
                <a:close/>
                <a:moveTo>
                  <a:pt x="141" y="0"/>
                </a:moveTo>
                <a:lnTo>
                  <a:pt x="606" y="0"/>
                </a:lnTo>
                <a:lnTo>
                  <a:pt x="0" y="2796"/>
                </a:lnTo>
                <a:close/>
              </a:path>
            </a:pathLst>
          </a:custGeom>
          <a:solidFill>
            <a:schemeClr val="accent1">
              <a:alpha val="78000"/>
            </a:schemeClr>
          </a:solidFill>
          <a:ln>
            <a:solidFill>
              <a:schemeClr val="accent1">
                <a:lumMod val="75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任意多边形: 形状 86"/>
          <p:cNvSpPr/>
          <p:nvPr/>
        </p:nvSpPr>
        <p:spPr>
          <a:xfrm>
            <a:off x="5262126" y="2844783"/>
            <a:ext cx="1682988" cy="963074"/>
          </a:xfrm>
          <a:custGeom>
            <a:avLst/>
            <a:gdLst>
              <a:gd name="connsiteX0" fmla="*/ 511124 w 1022248"/>
              <a:gd name="connsiteY0" fmla="*/ 0 h 584972"/>
              <a:gd name="connsiteX1" fmla="*/ 1013855 w 1022248"/>
              <a:gd name="connsiteY1" fmla="*/ 409738 h 584972"/>
              <a:gd name="connsiteX2" fmla="*/ 1021316 w 1022248"/>
              <a:gd name="connsiteY2" fmla="*/ 483742 h 584972"/>
              <a:gd name="connsiteX3" fmla="*/ 1022248 w 1022248"/>
              <a:gd name="connsiteY3" fmla="*/ 492986 h 584972"/>
              <a:gd name="connsiteX4" fmla="*/ 1013853 w 1022248"/>
              <a:gd name="connsiteY4" fmla="*/ 508522 h 584972"/>
              <a:gd name="connsiteX5" fmla="*/ 511123 w 1022248"/>
              <a:gd name="connsiteY5" fmla="*/ 584972 h 584972"/>
              <a:gd name="connsiteX6" fmla="*/ 8393 w 1022248"/>
              <a:gd name="connsiteY6" fmla="*/ 508522 h 584972"/>
              <a:gd name="connsiteX7" fmla="*/ 0 w 1022248"/>
              <a:gd name="connsiteY7" fmla="*/ 492989 h 584972"/>
              <a:gd name="connsiteX8" fmla="*/ 933 w 1022248"/>
              <a:gd name="connsiteY8" fmla="*/ 483737 h 584972"/>
              <a:gd name="connsiteX9" fmla="*/ 8393 w 1022248"/>
              <a:gd name="connsiteY9" fmla="*/ 409738 h 584972"/>
              <a:gd name="connsiteX10" fmla="*/ 511124 w 1022248"/>
              <a:gd name="connsiteY10" fmla="*/ 0 h 58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48" h="584972">
                <a:moveTo>
                  <a:pt x="511124" y="0"/>
                </a:moveTo>
                <a:cubicBezTo>
                  <a:pt x="759107" y="0"/>
                  <a:pt x="966006" y="175901"/>
                  <a:pt x="1013855" y="409738"/>
                </a:cubicBezTo>
                <a:lnTo>
                  <a:pt x="1021316" y="483742"/>
                </a:lnTo>
                <a:lnTo>
                  <a:pt x="1022248" y="492986"/>
                </a:lnTo>
                <a:lnTo>
                  <a:pt x="1013853" y="508522"/>
                </a:lnTo>
                <a:cubicBezTo>
                  <a:pt x="966004" y="552152"/>
                  <a:pt x="759105" y="584972"/>
                  <a:pt x="511123" y="584972"/>
                </a:cubicBezTo>
                <a:cubicBezTo>
                  <a:pt x="263141" y="584972"/>
                  <a:pt x="56243" y="552152"/>
                  <a:pt x="8393" y="508522"/>
                </a:cubicBezTo>
                <a:lnTo>
                  <a:pt x="0" y="492989"/>
                </a:lnTo>
                <a:lnTo>
                  <a:pt x="933" y="483737"/>
                </a:lnTo>
                <a:lnTo>
                  <a:pt x="8393" y="409738"/>
                </a:lnTo>
                <a:cubicBezTo>
                  <a:pt x="56243" y="175901"/>
                  <a:pt x="263141" y="0"/>
                  <a:pt x="5111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8" name="文本框 87"/>
          <p:cNvSpPr txBox="1"/>
          <p:nvPr/>
        </p:nvSpPr>
        <p:spPr>
          <a:xfrm>
            <a:off x="4473391" y="3078958"/>
            <a:ext cx="3365835" cy="646331"/>
          </a:xfrm>
          <a:prstGeom prst="rect">
            <a:avLst/>
          </a:prstGeom>
          <a:noFill/>
        </p:spPr>
        <p:txBody>
          <a:bodyPr wrap="square">
            <a:spAutoFit/>
          </a:bodyPr>
          <a:lstStyle/>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数智化</a:t>
            </a:r>
            <a:endParaRPr lang="en-US" altLang="zh-CN"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解决方案</a:t>
            </a:r>
            <a:endParaRPr lang="zh-CN" altLang="en-US" sz="18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矩形 39"/>
          <p:cNvSpPr/>
          <p:nvPr/>
        </p:nvSpPr>
        <p:spPr>
          <a:xfrm>
            <a:off x="0" y="0"/>
            <a:ext cx="12192000" cy="6858000"/>
          </a:xfrm>
          <a:prstGeom prst="rect">
            <a:avLst/>
          </a:prstGeom>
          <a:solidFill>
            <a:schemeClr val="accent4">
              <a:lumMod val="20000"/>
              <a:lumOff val="80000"/>
            </a:schemeClr>
          </a:solidFill>
          <a:ln>
            <a:solidFill>
              <a:srgbClr val="E5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矩形: 圆角 16"/>
          <p:cNvSpPr/>
          <p:nvPr/>
        </p:nvSpPr>
        <p:spPr>
          <a:xfrm>
            <a:off x="124326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信息化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0" y="0"/>
            <a:ext cx="12192000" cy="3025623"/>
            <a:chOff x="142504" y="674594"/>
            <a:chExt cx="12192000" cy="3025623"/>
          </a:xfrm>
        </p:grpSpPr>
        <p:sp>
          <p:nvSpPr>
            <p:cNvPr id="10" name="矩形 9"/>
            <p:cNvSpPr>
              <a:spLocks noChangeAspect="1"/>
            </p:cNvSpPr>
            <p:nvPr/>
          </p:nvSpPr>
          <p:spPr>
            <a:xfrm flipH="1">
              <a:off x="7302410" y="674594"/>
              <a:ext cx="5032094" cy="2820183"/>
            </a:xfrm>
            <a:prstGeom prst="rect">
              <a:avLst/>
            </a:prstGeom>
            <a:blipFill dpi="0" rotWithShape="1">
              <a:blip r:embed="rId1">
                <a:extLst>
                  <a:ext uri="{BEBA8EAE-BF5A-486C-A8C5-ECC9F3942E4B}">
                    <a14:imgProps xmlns:a14="http://schemas.microsoft.com/office/drawing/2010/main">
                      <a14:imgLayer r:embed="rId2">
                        <a14:imgEffect>
                          <a14:brightnessContrast bright="40000" contrast="-40000"/>
                        </a14:imgEffect>
                        <a14:imgEffect>
                          <a14:saturation sat="400000"/>
                        </a14:imgEffect>
                      </a14:imgLayer>
                    </a14:imgProps>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任意多边形: 形状 1"/>
            <p:cNvSpPr/>
            <p:nvPr/>
          </p:nvSpPr>
          <p:spPr>
            <a:xfrm flipV="1">
              <a:off x="142504" y="674594"/>
              <a:ext cx="12192000" cy="3025623"/>
            </a:xfrm>
            <a:custGeom>
              <a:avLst/>
              <a:gdLst>
                <a:gd name="connsiteX0" fmla="*/ 0 w 12192000"/>
                <a:gd name="connsiteY0" fmla="*/ 3025623 h 3025623"/>
                <a:gd name="connsiteX1" fmla="*/ 12192000 w 12192000"/>
                <a:gd name="connsiteY1" fmla="*/ 3025623 h 3025623"/>
                <a:gd name="connsiteX2" fmla="*/ 12192000 w 12192000"/>
                <a:gd name="connsiteY2" fmla="*/ 206957 h 3025623"/>
                <a:gd name="connsiteX3" fmla="*/ 2645950 w 12192000"/>
                <a:gd name="connsiteY3" fmla="*/ 206957 h 3025623"/>
                <a:gd name="connsiteX4" fmla="*/ 2427288 w 12192000"/>
                <a:gd name="connsiteY4" fmla="*/ 0 h 3025623"/>
                <a:gd name="connsiteX5" fmla="*/ 2208625 w 12192000"/>
                <a:gd name="connsiteY5" fmla="*/ 206957 h 3025623"/>
                <a:gd name="connsiteX6" fmla="*/ 0 w 12192000"/>
                <a:gd name="connsiteY6" fmla="*/ 206957 h 302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025623">
                  <a:moveTo>
                    <a:pt x="0" y="3025623"/>
                  </a:moveTo>
                  <a:lnTo>
                    <a:pt x="12192000" y="3025623"/>
                  </a:lnTo>
                  <a:lnTo>
                    <a:pt x="12192000" y="206957"/>
                  </a:lnTo>
                  <a:lnTo>
                    <a:pt x="2645950" y="206957"/>
                  </a:lnTo>
                  <a:lnTo>
                    <a:pt x="2427288" y="0"/>
                  </a:lnTo>
                  <a:lnTo>
                    <a:pt x="2208625" y="206957"/>
                  </a:lnTo>
                  <a:lnTo>
                    <a:pt x="0" y="206957"/>
                  </a:lnTo>
                  <a:close/>
                </a:path>
              </a:pathLst>
            </a:custGeom>
            <a:gradFill flip="none" rotWithShape="1">
              <a:gsLst>
                <a:gs pos="0">
                  <a:srgbClr val="0353D9">
                    <a:alpha val="79000"/>
                  </a:srgbClr>
                </a:gs>
                <a:gs pos="62000">
                  <a:srgbClr val="0353D9"/>
                </a:gs>
                <a:gs pos="100000">
                  <a:srgbClr val="0353D9">
                    <a:alpha val="36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7" name="文本框 36"/>
          <p:cNvSpPr txBox="1"/>
          <p:nvPr/>
        </p:nvSpPr>
        <p:spPr>
          <a:xfrm>
            <a:off x="6817077" y="2089377"/>
            <a:ext cx="3905545" cy="338554"/>
          </a:xfrm>
          <a:prstGeom prst="rect">
            <a:avLst/>
          </a:prstGeom>
          <a:noFill/>
        </p:spPr>
        <p:txBody>
          <a:bodyPr wrap="square" rtlCol="0">
            <a:spAutoFit/>
          </a:bodyPr>
          <a:lstStyle/>
          <a:p>
            <a:r>
              <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打造安全与职业卫生全栈式服务品牌</a:t>
            </a:r>
            <a:endParaRPr lang="zh-CN" altLang="en-US" sz="1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文本框 71"/>
          <p:cNvSpPr txBox="1"/>
          <p:nvPr/>
        </p:nvSpPr>
        <p:spPr>
          <a:xfrm>
            <a:off x="2263861" y="3135730"/>
            <a:ext cx="7664278" cy="661848"/>
          </a:xfrm>
          <a:prstGeom prst="rect">
            <a:avLst/>
          </a:prstGeom>
          <a:noFill/>
        </p:spPr>
        <p:txBody>
          <a:bodyPr wrap="none" rtlCol="0">
            <a:spAutoFit/>
          </a:bodyPr>
          <a:lstStyle/>
          <a:p>
            <a:pPr algn="l">
              <a:lnSpc>
                <a:spcPct val="150000"/>
              </a:lnSpc>
            </a:pPr>
            <a:r>
              <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提供有价值的安全服务   创造有未来的个人空间</a:t>
            </a:r>
            <a:endParaRPr lang="zh-CN" altLang="en-US" sz="28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文本框 6"/>
          <p:cNvSpPr txBox="1"/>
          <p:nvPr/>
        </p:nvSpPr>
        <p:spPr>
          <a:xfrm>
            <a:off x="333311" y="1274391"/>
            <a:ext cx="5393722" cy="461665"/>
          </a:xfrm>
          <a:prstGeom prst="rect">
            <a:avLst/>
          </a:prstGeom>
          <a:noFill/>
        </p:spPr>
        <p:txBody>
          <a:bodyPr wrap="square">
            <a:spAutoFit/>
          </a:bodyPr>
          <a:lstStyle/>
          <a:p>
            <a:pPr algn="dist"/>
            <a:r>
              <a:rPr lang="en-US" altLang="zh-CN"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HSE</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职业健康、安全和环境</a:t>
            </a:r>
            <a:r>
              <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）全栈式服务机构</a:t>
            </a:r>
            <a:endParaRPr lang="zh-CN" altLang="en-US" sz="2400" b="1" i="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370305" y="2120859"/>
            <a:ext cx="5496220" cy="275590"/>
          </a:xfrm>
          <a:prstGeom prst="rect">
            <a:avLst/>
          </a:prstGeom>
          <a:noFill/>
        </p:spPr>
        <p:txBody>
          <a:bodyPr wrap="square">
            <a:spAutoFit/>
          </a:bodyPr>
          <a:lstStyle/>
          <a:p>
            <a:r>
              <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已成功为多个行业领域的企业及各级政府客户提供了数万次的技术服务</a:t>
            </a:r>
            <a:endParaRPr lang="zh-CN" altLang="en-US" sz="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圆角 4"/>
          <p:cNvSpPr/>
          <p:nvPr/>
        </p:nvSpPr>
        <p:spPr>
          <a:xfrm>
            <a:off x="124326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战略规划</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377498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标准制定</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圆角 8"/>
          <p:cNvSpPr/>
          <p:nvPr/>
        </p:nvSpPr>
        <p:spPr>
          <a:xfrm>
            <a:off x="6306702"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安全评价</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圆角 10"/>
          <p:cNvSpPr/>
          <p:nvPr/>
        </p:nvSpPr>
        <p:spPr>
          <a:xfrm>
            <a:off x="8838423" y="4145108"/>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职业卫生</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圆角 11"/>
          <p:cNvSpPr/>
          <p:nvPr/>
        </p:nvSpPr>
        <p:spPr>
          <a:xfrm>
            <a:off x="124326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咨询评估</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矩形: 圆角 12"/>
          <p:cNvSpPr/>
          <p:nvPr/>
        </p:nvSpPr>
        <p:spPr>
          <a:xfrm>
            <a:off x="377498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安全培训</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圆角 13"/>
          <p:cNvSpPr/>
          <p:nvPr/>
        </p:nvSpPr>
        <p:spPr>
          <a:xfrm>
            <a:off x="6306702"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工程改造</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圆角 14"/>
          <p:cNvSpPr/>
          <p:nvPr/>
        </p:nvSpPr>
        <p:spPr>
          <a:xfrm>
            <a:off x="377498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物联监测</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矩形: 圆角 17"/>
          <p:cNvSpPr/>
          <p:nvPr/>
        </p:nvSpPr>
        <p:spPr>
          <a:xfrm>
            <a:off x="6306702"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智能化</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圆角 18"/>
          <p:cNvSpPr/>
          <p:nvPr/>
        </p:nvSpPr>
        <p:spPr>
          <a:xfrm>
            <a:off x="8838423" y="5667634"/>
            <a:ext cx="2100772" cy="442111"/>
          </a:xfrm>
          <a:prstGeom prst="roundRect">
            <a:avLst>
              <a:gd name="adj" fmla="val 6006"/>
            </a:avLst>
          </a:prstGeom>
          <a:solidFill>
            <a:srgbClr val="035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数据服务</a:t>
            </a:r>
            <a:endParaRPr lang="zh-CN" alt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矩形: 圆角 19"/>
          <p:cNvSpPr/>
          <p:nvPr/>
        </p:nvSpPr>
        <p:spPr>
          <a:xfrm>
            <a:off x="8838423" y="4906862"/>
            <a:ext cx="2100772" cy="442111"/>
          </a:xfrm>
          <a:prstGeom prst="roundRect">
            <a:avLst>
              <a:gd name="adj" fmla="val 6006"/>
            </a:avLst>
          </a:prstGeom>
          <a:noFill/>
          <a:ln>
            <a:solidFill>
              <a:srgbClr val="0152D9">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rPr>
              <a:t>安全装备</a:t>
            </a:r>
            <a:endParaRPr lang="zh-CN" altLang="en-US" dirty="0">
              <a:solidFill>
                <a:schemeClr val="bg2">
                  <a:lumMod val="1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23" name="直接连接符 22"/>
          <p:cNvCxnSpPr/>
          <p:nvPr/>
        </p:nvCxnSpPr>
        <p:spPr>
          <a:xfrm>
            <a:off x="416492" y="1147546"/>
            <a:ext cx="6400585" cy="0"/>
          </a:xfrm>
          <a:prstGeom prst="line">
            <a:avLst/>
          </a:prstGeom>
          <a:ln w="57150">
            <a:gradFill flip="none" rotWithShape="1">
              <a:gsLst>
                <a:gs pos="0">
                  <a:schemeClr val="accent2">
                    <a:lumMod val="5000"/>
                    <a:lumOff val="95000"/>
                  </a:schemeClr>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816725" y="1320557"/>
            <a:ext cx="2753723" cy="369332"/>
          </a:xfrm>
          <a:prstGeom prst="rect">
            <a:avLst/>
          </a:prstGeom>
          <a:noFill/>
        </p:spPr>
        <p:txBody>
          <a:bodyPr wrap="square">
            <a:spAutoFit/>
          </a:bodyPr>
          <a:lstStyle/>
          <a:p>
            <a:pPr algn="dist"/>
            <a:r>
              <a:rPr lang="zh-CN" altLang="zh-CN" sz="1800" b="1" dirty="0">
                <a:solidFill>
                  <a:schemeClr val="bg1"/>
                </a:solidFill>
                <a:effectLst/>
                <a:latin typeface="Arial" panose="020B0604020202020204" pitchFamily="34" charset="0"/>
                <a:ea typeface="微软雅黑" panose="020B0503020204020204" pitchFamily="34" charset="-122"/>
                <a:cs typeface="+mn-ea"/>
                <a:sym typeface="Arial" panose="020B0604020202020204" pitchFamily="34" charset="0"/>
              </a:rPr>
              <a:t>精研技术，</a:t>
            </a:r>
            <a:r>
              <a:rPr lang="zh-CN" altLang="en-US"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不断创新</a:t>
            </a:r>
            <a:endParaRPr lang="en-US" altLang="zh-CN" sz="1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文本框 27"/>
          <p:cNvSpPr txBox="1"/>
          <p:nvPr/>
        </p:nvSpPr>
        <p:spPr>
          <a:xfrm>
            <a:off x="370305" y="468206"/>
            <a:ext cx="3309088" cy="584775"/>
          </a:xfrm>
          <a:prstGeom prst="rect">
            <a:avLst/>
          </a:prstGeom>
          <a:noFill/>
        </p:spPr>
        <p:txBody>
          <a:bodyPr wrap="square">
            <a:spAutoFit/>
          </a:bodyPr>
          <a:lstStyle/>
          <a:p>
            <a:r>
              <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关于安胜达</a:t>
            </a:r>
            <a:endParaRPr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0" y="6725653"/>
            <a:ext cx="12192000" cy="132347"/>
          </a:xfrm>
          <a:prstGeom prst="rect">
            <a:avLst/>
          </a:prstGeom>
          <a:ln>
            <a:solidFill>
              <a:srgbClr val="007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a:xfrm>
            <a:off x="18703" y="0"/>
            <a:ext cx="6525891" cy="6858000"/>
          </a:xfrm>
          <a:custGeom>
            <a:avLst/>
            <a:gdLst>
              <a:gd name="connsiteX0" fmla="*/ 2226360 w 6525891"/>
              <a:gd name="connsiteY0" fmla="*/ 1358639 h 6949440"/>
              <a:gd name="connsiteX1" fmla="*/ 44348 w 6525891"/>
              <a:gd name="connsiteY1" fmla="*/ 3540651 h 6949440"/>
              <a:gd name="connsiteX2" fmla="*/ 2226360 w 6525891"/>
              <a:gd name="connsiteY2" fmla="*/ 5722663 h 6949440"/>
              <a:gd name="connsiteX3" fmla="*/ 4408372 w 6525891"/>
              <a:gd name="connsiteY3" fmla="*/ 3540651 h 6949440"/>
              <a:gd name="connsiteX4" fmla="*/ 2226360 w 6525891"/>
              <a:gd name="connsiteY4" fmla="*/ 1358639 h 6949440"/>
              <a:gd name="connsiteX5" fmla="*/ 0 w 6525891"/>
              <a:gd name="connsiteY5" fmla="*/ 0 h 6949440"/>
              <a:gd name="connsiteX6" fmla="*/ 6525891 w 6525891"/>
              <a:gd name="connsiteY6" fmla="*/ 0 h 6949440"/>
              <a:gd name="connsiteX7" fmla="*/ 6525891 w 6525891"/>
              <a:gd name="connsiteY7" fmla="*/ 6949440 h 6949440"/>
              <a:gd name="connsiteX8" fmla="*/ 0 w 6525891"/>
              <a:gd name="connsiteY8" fmla="*/ 6949440 h 69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5891" h="6949440">
                <a:moveTo>
                  <a:pt x="2226360" y="1358639"/>
                </a:moveTo>
                <a:cubicBezTo>
                  <a:pt x="1021268" y="1358639"/>
                  <a:pt x="44348" y="2335559"/>
                  <a:pt x="44348" y="3540651"/>
                </a:cubicBezTo>
                <a:cubicBezTo>
                  <a:pt x="44348" y="4745743"/>
                  <a:pt x="1021268" y="5722663"/>
                  <a:pt x="2226360" y="5722663"/>
                </a:cubicBezTo>
                <a:cubicBezTo>
                  <a:pt x="3431452" y="5722663"/>
                  <a:pt x="4408372" y="4745743"/>
                  <a:pt x="4408372" y="3540651"/>
                </a:cubicBezTo>
                <a:cubicBezTo>
                  <a:pt x="4408372" y="2335559"/>
                  <a:pt x="3431452" y="1358639"/>
                  <a:pt x="2226360" y="1358639"/>
                </a:cubicBezTo>
                <a:close/>
                <a:moveTo>
                  <a:pt x="0" y="0"/>
                </a:moveTo>
                <a:lnTo>
                  <a:pt x="6525891" y="0"/>
                </a:lnTo>
                <a:lnTo>
                  <a:pt x="6525891" y="6949440"/>
                </a:lnTo>
                <a:lnTo>
                  <a:pt x="0" y="6949440"/>
                </a:lnTo>
                <a:close/>
              </a:path>
            </a:pathLst>
          </a:custGeom>
          <a:gradFill flip="none" rotWithShape="1">
            <a:gsLst>
              <a:gs pos="0">
                <a:srgbClr val="6597F9">
                  <a:alpha val="0"/>
                </a:srgbClr>
              </a:gs>
              <a:gs pos="100000">
                <a:srgbClr val="2F7AF4">
                  <a:alpha val="3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任意多边形: 形状 4"/>
          <p:cNvSpPr/>
          <p:nvPr/>
        </p:nvSpPr>
        <p:spPr>
          <a:xfrm>
            <a:off x="0" y="1"/>
            <a:ext cx="12192001" cy="6857999"/>
          </a:xfrm>
          <a:custGeom>
            <a:avLst/>
            <a:gdLst>
              <a:gd name="connsiteX0" fmla="*/ 0 w 12192000"/>
              <a:gd name="connsiteY0" fmla="*/ 0 h 5022013"/>
              <a:gd name="connsiteX1" fmla="*/ 12192000 w 12192000"/>
              <a:gd name="connsiteY1" fmla="*/ 0 h 5022013"/>
              <a:gd name="connsiteX2" fmla="*/ 12192000 w 12192000"/>
              <a:gd name="connsiteY2" fmla="*/ 5022013 h 5022013"/>
              <a:gd name="connsiteX3" fmla="*/ 0 w 12192000"/>
              <a:gd name="connsiteY3" fmla="*/ 5022013 h 5022013"/>
            </a:gdLst>
            <a:ahLst/>
            <a:cxnLst>
              <a:cxn ang="0">
                <a:pos x="connsiteX0" y="connsiteY0"/>
              </a:cxn>
              <a:cxn ang="0">
                <a:pos x="connsiteX1" y="connsiteY1"/>
              </a:cxn>
              <a:cxn ang="0">
                <a:pos x="connsiteX2" y="connsiteY2"/>
              </a:cxn>
              <a:cxn ang="0">
                <a:pos x="connsiteX3" y="connsiteY3"/>
              </a:cxn>
            </a:cxnLst>
            <a:rect l="l" t="t" r="r" b="b"/>
            <a:pathLst>
              <a:path w="12192000" h="5022013">
                <a:moveTo>
                  <a:pt x="0" y="0"/>
                </a:moveTo>
                <a:lnTo>
                  <a:pt x="12192000" y="0"/>
                </a:lnTo>
                <a:lnTo>
                  <a:pt x="12192000" y="5022013"/>
                </a:lnTo>
                <a:lnTo>
                  <a:pt x="0" y="5022013"/>
                </a:lnTo>
                <a:close/>
              </a:path>
            </a:pathLst>
          </a:custGeom>
          <a:gradFill flip="none" rotWithShape="1">
            <a:gsLst>
              <a:gs pos="0">
                <a:schemeClr val="accent1">
                  <a:alpha val="0"/>
                </a:schemeClr>
              </a:gs>
              <a:gs pos="100000">
                <a:schemeClr val="accent1">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3" name="组合 42"/>
          <p:cNvGrpSpPr/>
          <p:nvPr/>
        </p:nvGrpSpPr>
        <p:grpSpPr>
          <a:xfrm>
            <a:off x="6046625" y="805976"/>
            <a:ext cx="5029646" cy="1718547"/>
            <a:chOff x="6850573" y="950134"/>
            <a:chExt cx="4668326" cy="1718547"/>
          </a:xfrm>
        </p:grpSpPr>
        <p:sp>
          <p:nvSpPr>
            <p:cNvPr id="38" name="ComponentBackground1"/>
            <p:cNvSpPr/>
            <p:nvPr/>
          </p:nvSpPr>
          <p:spPr>
            <a:xfrm>
              <a:off x="6850573" y="950134"/>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1"/>
            <p:cNvSpPr txBox="1"/>
            <p:nvPr/>
          </p:nvSpPr>
          <p:spPr>
            <a:xfrm>
              <a:off x="7389417" y="1763500"/>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5</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万</a:t>
              </a: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企业现场安全行业技术服务经验</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多年服务经验沉淀成安胜达数智化解决方案</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Bullet1"/>
            <p:cNvSpPr txBox="1"/>
            <p:nvPr/>
          </p:nvSpPr>
          <p:spPr>
            <a:xfrm>
              <a:off x="7389417" y="1134386"/>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不是软件供应商，而是行业风险治理专家</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Icon3"/>
            <p:cNvSpPr/>
            <p:nvPr/>
          </p:nvSpPr>
          <p:spPr>
            <a:xfrm>
              <a:off x="7020226" y="1574075"/>
              <a:ext cx="304996" cy="317663"/>
            </a:xfrm>
            <a:custGeom>
              <a:avLst/>
              <a:gdLst>
                <a:gd name="connsiteX0" fmla="*/ 305881 w 580455"/>
                <a:gd name="connsiteY0" fmla="*/ 347561 h 604560"/>
                <a:gd name="connsiteX1" fmla="*/ 318791 w 580455"/>
                <a:gd name="connsiteY1" fmla="*/ 354606 h 604560"/>
                <a:gd name="connsiteX2" fmla="*/ 394760 w 580455"/>
                <a:gd name="connsiteY2" fmla="*/ 392054 h 604560"/>
                <a:gd name="connsiteX3" fmla="*/ 423736 w 580455"/>
                <a:gd name="connsiteY3" fmla="*/ 418750 h 604560"/>
                <a:gd name="connsiteX4" fmla="*/ 399032 w 580455"/>
                <a:gd name="connsiteY4" fmla="*/ 443499 h 604560"/>
                <a:gd name="connsiteX5" fmla="*/ 392438 w 580455"/>
                <a:gd name="connsiteY5" fmla="*/ 450081 h 604560"/>
                <a:gd name="connsiteX6" fmla="*/ 376186 w 580455"/>
                <a:gd name="connsiteY6" fmla="*/ 466209 h 604560"/>
                <a:gd name="connsiteX7" fmla="*/ 335229 w 580455"/>
                <a:gd name="connsiteY7" fmla="*/ 507180 h 604560"/>
                <a:gd name="connsiteX8" fmla="*/ 277927 w 580455"/>
                <a:gd name="connsiteY8" fmla="*/ 449895 h 604560"/>
                <a:gd name="connsiteX9" fmla="*/ 272726 w 580455"/>
                <a:gd name="connsiteY9" fmla="*/ 444704 h 604560"/>
                <a:gd name="connsiteX10" fmla="*/ 296316 w 580455"/>
                <a:gd name="connsiteY10" fmla="*/ 415691 h 604560"/>
                <a:gd name="connsiteX11" fmla="*/ 329935 w 580455"/>
                <a:gd name="connsiteY11" fmla="*/ 418286 h 604560"/>
                <a:gd name="connsiteX12" fmla="*/ 139503 w 580455"/>
                <a:gd name="connsiteY12" fmla="*/ 347561 h 604560"/>
                <a:gd name="connsiteX13" fmla="*/ 114992 w 580455"/>
                <a:gd name="connsiteY13" fmla="*/ 418308 h 604560"/>
                <a:gd name="connsiteX14" fmla="*/ 148509 w 580455"/>
                <a:gd name="connsiteY14" fmla="*/ 415712 h 604560"/>
                <a:gd name="connsiteX15" fmla="*/ 171535 w 580455"/>
                <a:gd name="connsiteY15" fmla="*/ 443992 h 604560"/>
                <a:gd name="connsiteX16" fmla="*/ 96887 w 580455"/>
                <a:gd name="connsiteY16" fmla="*/ 518541 h 604560"/>
                <a:gd name="connsiteX17" fmla="*/ 8034 w 580455"/>
                <a:gd name="connsiteY17" fmla="*/ 518541 h 604560"/>
                <a:gd name="connsiteX18" fmla="*/ 142 w 580455"/>
                <a:gd name="connsiteY18" fmla="*/ 509083 h 604560"/>
                <a:gd name="connsiteX19" fmla="*/ 12212 w 580455"/>
                <a:gd name="connsiteY19" fmla="*/ 442045 h 604560"/>
                <a:gd name="connsiteX20" fmla="*/ 50093 w 580455"/>
                <a:gd name="connsiteY20" fmla="*/ 391975 h 604560"/>
                <a:gd name="connsiteX21" fmla="*/ 124277 w 580455"/>
                <a:gd name="connsiteY21" fmla="*/ 355350 h 604560"/>
                <a:gd name="connsiteX22" fmla="*/ 568769 w 580455"/>
                <a:gd name="connsiteY22" fmla="*/ 338458 h 604560"/>
                <a:gd name="connsiteX23" fmla="*/ 569977 w 580455"/>
                <a:gd name="connsiteY23" fmla="*/ 338458 h 604560"/>
                <a:gd name="connsiteX24" fmla="*/ 580376 w 580455"/>
                <a:gd name="connsiteY24" fmla="*/ 350048 h 604560"/>
                <a:gd name="connsiteX25" fmla="*/ 576662 w 580455"/>
                <a:gd name="connsiteY25" fmla="*/ 428580 h 604560"/>
                <a:gd name="connsiteX26" fmla="*/ 570627 w 580455"/>
                <a:gd name="connsiteY26" fmla="*/ 440170 h 604560"/>
                <a:gd name="connsiteX27" fmla="*/ 566634 w 580455"/>
                <a:gd name="connsiteY27" fmla="*/ 441283 h 604560"/>
                <a:gd name="connsiteX28" fmla="*/ 558927 w 580455"/>
                <a:gd name="connsiteY28" fmla="*/ 436554 h 604560"/>
                <a:gd name="connsiteX29" fmla="*/ 534692 w 580455"/>
                <a:gd name="connsiteY29" fmla="*/ 412633 h 604560"/>
                <a:gd name="connsiteX30" fmla="*/ 525686 w 580455"/>
                <a:gd name="connsiteY30" fmla="*/ 421626 h 604560"/>
                <a:gd name="connsiteX31" fmla="*/ 451403 w 580455"/>
                <a:gd name="connsiteY31" fmla="*/ 495801 h 604560"/>
                <a:gd name="connsiteX32" fmla="*/ 444811 w 580455"/>
                <a:gd name="connsiteY32" fmla="*/ 502384 h 604560"/>
                <a:gd name="connsiteX33" fmla="*/ 428562 w 580455"/>
                <a:gd name="connsiteY33" fmla="*/ 518517 h 604560"/>
                <a:gd name="connsiteX34" fmla="*/ 352051 w 580455"/>
                <a:gd name="connsiteY34" fmla="*/ 594917 h 604560"/>
                <a:gd name="connsiteX35" fmla="*/ 347594 w 580455"/>
                <a:gd name="connsiteY35" fmla="*/ 599368 h 604560"/>
                <a:gd name="connsiteX36" fmla="*/ 335152 w 580455"/>
                <a:gd name="connsiteY36" fmla="*/ 604560 h 604560"/>
                <a:gd name="connsiteX37" fmla="*/ 322616 w 580455"/>
                <a:gd name="connsiteY37" fmla="*/ 599368 h 604560"/>
                <a:gd name="connsiteX38" fmla="*/ 318159 w 580455"/>
                <a:gd name="connsiteY38" fmla="*/ 594917 h 604560"/>
                <a:gd name="connsiteX39" fmla="*/ 301910 w 580455"/>
                <a:gd name="connsiteY39" fmla="*/ 578784 h 604560"/>
                <a:gd name="connsiteX40" fmla="*/ 225399 w 580455"/>
                <a:gd name="connsiteY40" fmla="*/ 502384 h 604560"/>
                <a:gd name="connsiteX41" fmla="*/ 221685 w 580455"/>
                <a:gd name="connsiteY41" fmla="*/ 498676 h 604560"/>
                <a:gd name="connsiteX42" fmla="*/ 141460 w 580455"/>
                <a:gd name="connsiteY42" fmla="*/ 578784 h 604560"/>
                <a:gd name="connsiteX43" fmla="*/ 129018 w 580455"/>
                <a:gd name="connsiteY43" fmla="*/ 583976 h 604560"/>
                <a:gd name="connsiteX44" fmla="*/ 116483 w 580455"/>
                <a:gd name="connsiteY44" fmla="*/ 578784 h 604560"/>
                <a:gd name="connsiteX45" fmla="*/ 112026 w 580455"/>
                <a:gd name="connsiteY45" fmla="*/ 574334 h 604560"/>
                <a:gd name="connsiteX46" fmla="*/ 112026 w 580455"/>
                <a:gd name="connsiteY46" fmla="*/ 549300 h 604560"/>
                <a:gd name="connsiteX47" fmla="*/ 204879 w 580455"/>
                <a:gd name="connsiteY47" fmla="*/ 456581 h 604560"/>
                <a:gd name="connsiteX48" fmla="*/ 209243 w 580455"/>
                <a:gd name="connsiteY48" fmla="*/ 452131 h 604560"/>
                <a:gd name="connsiteX49" fmla="*/ 221685 w 580455"/>
                <a:gd name="connsiteY49" fmla="*/ 446939 h 604560"/>
                <a:gd name="connsiteX50" fmla="*/ 234220 w 580455"/>
                <a:gd name="connsiteY50" fmla="*/ 452131 h 604560"/>
                <a:gd name="connsiteX51" fmla="*/ 238677 w 580455"/>
                <a:gd name="connsiteY51" fmla="*/ 456581 h 604560"/>
                <a:gd name="connsiteX52" fmla="*/ 255019 w 580455"/>
                <a:gd name="connsiteY52" fmla="*/ 472900 h 604560"/>
                <a:gd name="connsiteX53" fmla="*/ 331530 w 580455"/>
                <a:gd name="connsiteY53" fmla="*/ 549300 h 604560"/>
                <a:gd name="connsiteX54" fmla="*/ 335244 w 580455"/>
                <a:gd name="connsiteY54" fmla="*/ 553009 h 604560"/>
                <a:gd name="connsiteX55" fmla="*/ 399220 w 580455"/>
                <a:gd name="connsiteY55" fmla="*/ 489126 h 604560"/>
                <a:gd name="connsiteX56" fmla="*/ 415469 w 580455"/>
                <a:gd name="connsiteY56" fmla="*/ 472900 h 604560"/>
                <a:gd name="connsiteX57" fmla="*/ 422062 w 580455"/>
                <a:gd name="connsiteY57" fmla="*/ 466409 h 604560"/>
                <a:gd name="connsiteX58" fmla="*/ 496344 w 580455"/>
                <a:gd name="connsiteY58" fmla="*/ 392235 h 604560"/>
                <a:gd name="connsiteX59" fmla="*/ 505444 w 580455"/>
                <a:gd name="connsiteY59" fmla="*/ 383056 h 604560"/>
                <a:gd name="connsiteX60" fmla="*/ 480745 w 580455"/>
                <a:gd name="connsiteY60" fmla="*/ 358300 h 604560"/>
                <a:gd name="connsiteX61" fmla="*/ 477495 w 580455"/>
                <a:gd name="connsiteY61" fmla="*/ 347730 h 604560"/>
                <a:gd name="connsiteX62" fmla="*/ 488173 w 580455"/>
                <a:gd name="connsiteY62" fmla="*/ 342259 h 604560"/>
                <a:gd name="connsiteX63" fmla="*/ 568769 w 580455"/>
                <a:gd name="connsiteY63" fmla="*/ 338458 h 604560"/>
                <a:gd name="connsiteX64" fmla="*/ 454183 w 580455"/>
                <a:gd name="connsiteY64" fmla="*/ 93949 h 604560"/>
                <a:gd name="connsiteX65" fmla="*/ 460309 w 580455"/>
                <a:gd name="connsiteY65" fmla="*/ 93949 h 604560"/>
                <a:gd name="connsiteX66" fmla="*/ 474233 w 580455"/>
                <a:gd name="connsiteY66" fmla="*/ 107852 h 604560"/>
                <a:gd name="connsiteX67" fmla="*/ 484072 w 580455"/>
                <a:gd name="connsiteY67" fmla="*/ 119160 h 604560"/>
                <a:gd name="connsiteX68" fmla="*/ 505607 w 580455"/>
                <a:gd name="connsiteY68" fmla="*/ 125648 h 604560"/>
                <a:gd name="connsiteX69" fmla="*/ 509692 w 580455"/>
                <a:gd name="connsiteY69" fmla="*/ 133990 h 604560"/>
                <a:gd name="connsiteX70" fmla="*/ 504308 w 580455"/>
                <a:gd name="connsiteY70" fmla="*/ 151971 h 604560"/>
                <a:gd name="connsiteX71" fmla="*/ 495304 w 580455"/>
                <a:gd name="connsiteY71" fmla="*/ 155771 h 604560"/>
                <a:gd name="connsiteX72" fmla="*/ 461145 w 580455"/>
                <a:gd name="connsiteY72" fmla="*/ 149005 h 604560"/>
                <a:gd name="connsiteX73" fmla="*/ 451955 w 580455"/>
                <a:gd name="connsiteY73" fmla="*/ 150859 h 604560"/>
                <a:gd name="connsiteX74" fmla="*/ 448799 w 580455"/>
                <a:gd name="connsiteY74" fmla="*/ 173845 h 604560"/>
                <a:gd name="connsiteX75" fmla="*/ 463651 w 580455"/>
                <a:gd name="connsiteY75" fmla="*/ 182095 h 604560"/>
                <a:gd name="connsiteX76" fmla="*/ 490756 w 580455"/>
                <a:gd name="connsiteY76" fmla="*/ 194329 h 604560"/>
                <a:gd name="connsiteX77" fmla="*/ 506350 w 580455"/>
                <a:gd name="connsiteY77" fmla="*/ 268109 h 604560"/>
                <a:gd name="connsiteX78" fmla="*/ 479338 w 580455"/>
                <a:gd name="connsiteY78" fmla="*/ 285441 h 604560"/>
                <a:gd name="connsiteX79" fmla="*/ 472748 w 580455"/>
                <a:gd name="connsiteY79" fmla="*/ 293968 h 604560"/>
                <a:gd name="connsiteX80" fmla="*/ 472748 w 580455"/>
                <a:gd name="connsiteY80" fmla="*/ 308242 h 604560"/>
                <a:gd name="connsiteX81" fmla="*/ 466343 w 580455"/>
                <a:gd name="connsiteY81" fmla="*/ 314916 h 604560"/>
                <a:gd name="connsiteX82" fmla="*/ 450841 w 580455"/>
                <a:gd name="connsiteY82" fmla="*/ 314916 h 604560"/>
                <a:gd name="connsiteX83" fmla="*/ 444158 w 580455"/>
                <a:gd name="connsiteY83" fmla="*/ 307871 h 604560"/>
                <a:gd name="connsiteX84" fmla="*/ 444065 w 580455"/>
                <a:gd name="connsiteY84" fmla="*/ 297398 h 604560"/>
                <a:gd name="connsiteX85" fmla="*/ 436361 w 580455"/>
                <a:gd name="connsiteY85" fmla="*/ 288222 h 604560"/>
                <a:gd name="connsiteX86" fmla="*/ 408885 w 580455"/>
                <a:gd name="connsiteY86" fmla="*/ 280343 h 604560"/>
                <a:gd name="connsiteX87" fmla="*/ 403594 w 580455"/>
                <a:gd name="connsiteY87" fmla="*/ 268109 h 604560"/>
                <a:gd name="connsiteX88" fmla="*/ 408142 w 580455"/>
                <a:gd name="connsiteY88" fmla="*/ 252259 h 604560"/>
                <a:gd name="connsiteX89" fmla="*/ 417332 w 580455"/>
                <a:gd name="connsiteY89" fmla="*/ 248366 h 604560"/>
                <a:gd name="connsiteX90" fmla="*/ 447778 w 580455"/>
                <a:gd name="connsiteY90" fmla="*/ 257449 h 604560"/>
                <a:gd name="connsiteX91" fmla="*/ 467735 w 580455"/>
                <a:gd name="connsiteY91" fmla="*/ 254854 h 604560"/>
                <a:gd name="connsiteX92" fmla="*/ 471448 w 580455"/>
                <a:gd name="connsiteY92" fmla="*/ 227697 h 604560"/>
                <a:gd name="connsiteX93" fmla="*/ 460031 w 580455"/>
                <a:gd name="connsiteY93" fmla="*/ 221023 h 604560"/>
                <a:gd name="connsiteX94" fmla="*/ 428935 w 580455"/>
                <a:gd name="connsiteY94" fmla="*/ 207028 h 604560"/>
                <a:gd name="connsiteX95" fmla="*/ 404058 w 580455"/>
                <a:gd name="connsiteY95" fmla="*/ 165040 h 604560"/>
                <a:gd name="connsiteX96" fmla="*/ 438032 w 580455"/>
                <a:gd name="connsiteY96" fmla="*/ 122126 h 604560"/>
                <a:gd name="connsiteX97" fmla="*/ 446386 w 580455"/>
                <a:gd name="connsiteY97" fmla="*/ 110540 h 604560"/>
                <a:gd name="connsiteX98" fmla="*/ 446386 w 580455"/>
                <a:gd name="connsiteY98" fmla="*/ 101735 h 604560"/>
                <a:gd name="connsiteX99" fmla="*/ 454183 w 580455"/>
                <a:gd name="connsiteY99" fmla="*/ 93949 h 604560"/>
                <a:gd name="connsiteX100" fmla="*/ 214214 w 580455"/>
                <a:gd name="connsiteY100" fmla="*/ 12 h 604560"/>
                <a:gd name="connsiteX101" fmla="*/ 264937 w 580455"/>
                <a:gd name="connsiteY101" fmla="*/ 20932 h 604560"/>
                <a:gd name="connsiteX102" fmla="*/ 345155 w 580455"/>
                <a:gd name="connsiteY102" fmla="*/ 176648 h 604560"/>
                <a:gd name="connsiteX103" fmla="*/ 384149 w 580455"/>
                <a:gd name="connsiteY103" fmla="*/ 276565 h 604560"/>
                <a:gd name="connsiteX104" fmla="*/ 282578 w 580455"/>
                <a:gd name="connsiteY104" fmla="*/ 307708 h 604560"/>
                <a:gd name="connsiteX105" fmla="*/ 282578 w 580455"/>
                <a:gd name="connsiteY105" fmla="*/ 329397 h 604560"/>
                <a:gd name="connsiteX106" fmla="*/ 282763 w 580455"/>
                <a:gd name="connsiteY106" fmla="*/ 331066 h 604560"/>
                <a:gd name="connsiteX107" fmla="*/ 250825 w 580455"/>
                <a:gd name="connsiteY107" fmla="*/ 424124 h 604560"/>
                <a:gd name="connsiteX108" fmla="*/ 221672 w 580455"/>
                <a:gd name="connsiteY108" fmla="*/ 414855 h 604560"/>
                <a:gd name="connsiteX109" fmla="*/ 193819 w 580455"/>
                <a:gd name="connsiteY109" fmla="*/ 423197 h 604560"/>
                <a:gd name="connsiteX110" fmla="*/ 162066 w 580455"/>
                <a:gd name="connsiteY110" fmla="*/ 330509 h 604560"/>
                <a:gd name="connsiteX111" fmla="*/ 162066 w 580455"/>
                <a:gd name="connsiteY111" fmla="*/ 308172 h 604560"/>
                <a:gd name="connsiteX112" fmla="*/ 59195 w 580455"/>
                <a:gd name="connsiteY112" fmla="*/ 275082 h 604560"/>
                <a:gd name="connsiteX113" fmla="*/ 101718 w 580455"/>
                <a:gd name="connsiteY113" fmla="*/ 154681 h 604560"/>
                <a:gd name="connsiteX114" fmla="*/ 174786 w 580455"/>
                <a:gd name="connsiteY114" fmla="*/ 7493 h 604560"/>
                <a:gd name="connsiteX115" fmla="*/ 214214 w 580455"/>
                <a:gd name="connsiteY115" fmla="*/ 12 h 60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0455" h="604560">
                  <a:moveTo>
                    <a:pt x="305881" y="347561"/>
                  </a:moveTo>
                  <a:cubicBezTo>
                    <a:pt x="310246" y="350064"/>
                    <a:pt x="314426" y="352381"/>
                    <a:pt x="318791" y="354606"/>
                  </a:cubicBezTo>
                  <a:lnTo>
                    <a:pt x="394760" y="392054"/>
                  </a:lnTo>
                  <a:cubicBezTo>
                    <a:pt x="406926" y="398172"/>
                    <a:pt x="416956" y="407441"/>
                    <a:pt x="423736" y="418750"/>
                  </a:cubicBezTo>
                  <a:lnTo>
                    <a:pt x="399032" y="443499"/>
                  </a:lnTo>
                  <a:lnTo>
                    <a:pt x="392438" y="450081"/>
                  </a:lnTo>
                  <a:lnTo>
                    <a:pt x="376186" y="466209"/>
                  </a:lnTo>
                  <a:lnTo>
                    <a:pt x="335229" y="507180"/>
                  </a:lnTo>
                  <a:lnTo>
                    <a:pt x="277927" y="449895"/>
                  </a:lnTo>
                  <a:lnTo>
                    <a:pt x="272726" y="444704"/>
                  </a:lnTo>
                  <a:lnTo>
                    <a:pt x="296316" y="415691"/>
                  </a:lnTo>
                  <a:lnTo>
                    <a:pt x="329935" y="418286"/>
                  </a:lnTo>
                  <a:close/>
                  <a:moveTo>
                    <a:pt x="139503" y="347561"/>
                  </a:moveTo>
                  <a:lnTo>
                    <a:pt x="114992" y="418308"/>
                  </a:lnTo>
                  <a:lnTo>
                    <a:pt x="148509" y="415712"/>
                  </a:lnTo>
                  <a:lnTo>
                    <a:pt x="171535" y="443992"/>
                  </a:lnTo>
                  <a:lnTo>
                    <a:pt x="96887" y="518541"/>
                  </a:lnTo>
                  <a:lnTo>
                    <a:pt x="8034" y="518541"/>
                  </a:lnTo>
                  <a:cubicBezTo>
                    <a:pt x="2928" y="518541"/>
                    <a:pt x="-786" y="513998"/>
                    <a:pt x="142" y="509083"/>
                  </a:cubicBezTo>
                  <a:lnTo>
                    <a:pt x="12212" y="442045"/>
                  </a:lnTo>
                  <a:cubicBezTo>
                    <a:pt x="16205" y="420255"/>
                    <a:pt x="30317" y="401711"/>
                    <a:pt x="50093" y="391975"/>
                  </a:cubicBezTo>
                  <a:lnTo>
                    <a:pt x="124277" y="355350"/>
                  </a:lnTo>
                  <a:close/>
                  <a:moveTo>
                    <a:pt x="568769" y="338458"/>
                  </a:moveTo>
                  <a:lnTo>
                    <a:pt x="569977" y="338458"/>
                  </a:lnTo>
                  <a:cubicBezTo>
                    <a:pt x="577683" y="338458"/>
                    <a:pt x="581026" y="341981"/>
                    <a:pt x="580376" y="350048"/>
                  </a:cubicBezTo>
                  <a:cubicBezTo>
                    <a:pt x="579169" y="376287"/>
                    <a:pt x="577776" y="402341"/>
                    <a:pt x="576662" y="428580"/>
                  </a:cubicBezTo>
                  <a:cubicBezTo>
                    <a:pt x="576569" y="433402"/>
                    <a:pt x="575455" y="437574"/>
                    <a:pt x="570627" y="440170"/>
                  </a:cubicBezTo>
                  <a:cubicBezTo>
                    <a:pt x="569141" y="440912"/>
                    <a:pt x="567841" y="441283"/>
                    <a:pt x="566634" y="441283"/>
                  </a:cubicBezTo>
                  <a:cubicBezTo>
                    <a:pt x="563384" y="441283"/>
                    <a:pt x="561156" y="438779"/>
                    <a:pt x="558927" y="436554"/>
                  </a:cubicBezTo>
                  <a:lnTo>
                    <a:pt x="534692" y="412633"/>
                  </a:lnTo>
                  <a:lnTo>
                    <a:pt x="525686" y="421626"/>
                  </a:lnTo>
                  <a:lnTo>
                    <a:pt x="451403" y="495801"/>
                  </a:lnTo>
                  <a:lnTo>
                    <a:pt x="444811" y="502384"/>
                  </a:lnTo>
                  <a:lnTo>
                    <a:pt x="428562" y="518517"/>
                  </a:lnTo>
                  <a:lnTo>
                    <a:pt x="352051" y="594917"/>
                  </a:lnTo>
                  <a:lnTo>
                    <a:pt x="347594" y="599368"/>
                  </a:lnTo>
                  <a:cubicBezTo>
                    <a:pt x="344158" y="602891"/>
                    <a:pt x="339701" y="604560"/>
                    <a:pt x="335152" y="604560"/>
                  </a:cubicBezTo>
                  <a:cubicBezTo>
                    <a:pt x="330695" y="604560"/>
                    <a:pt x="326052" y="602891"/>
                    <a:pt x="322616" y="599368"/>
                  </a:cubicBezTo>
                  <a:lnTo>
                    <a:pt x="318159" y="594917"/>
                  </a:lnTo>
                  <a:lnTo>
                    <a:pt x="301910" y="578784"/>
                  </a:lnTo>
                  <a:lnTo>
                    <a:pt x="225399" y="502384"/>
                  </a:lnTo>
                  <a:lnTo>
                    <a:pt x="221685" y="498676"/>
                  </a:lnTo>
                  <a:lnTo>
                    <a:pt x="141460" y="578784"/>
                  </a:lnTo>
                  <a:cubicBezTo>
                    <a:pt x="138025" y="582215"/>
                    <a:pt x="133568" y="583976"/>
                    <a:pt x="129018" y="583976"/>
                  </a:cubicBezTo>
                  <a:cubicBezTo>
                    <a:pt x="124561" y="583976"/>
                    <a:pt x="119918" y="582215"/>
                    <a:pt x="116483" y="578784"/>
                  </a:cubicBezTo>
                  <a:lnTo>
                    <a:pt x="112026" y="574334"/>
                  </a:lnTo>
                  <a:cubicBezTo>
                    <a:pt x="105062" y="567473"/>
                    <a:pt x="105062" y="556254"/>
                    <a:pt x="112026" y="549300"/>
                  </a:cubicBezTo>
                  <a:lnTo>
                    <a:pt x="204879" y="456581"/>
                  </a:lnTo>
                  <a:lnTo>
                    <a:pt x="209243" y="452131"/>
                  </a:lnTo>
                  <a:cubicBezTo>
                    <a:pt x="212679" y="448700"/>
                    <a:pt x="217136" y="446939"/>
                    <a:pt x="221685" y="446939"/>
                  </a:cubicBezTo>
                  <a:cubicBezTo>
                    <a:pt x="226142" y="446939"/>
                    <a:pt x="230785" y="448700"/>
                    <a:pt x="234220" y="452131"/>
                  </a:cubicBezTo>
                  <a:lnTo>
                    <a:pt x="238677" y="456581"/>
                  </a:lnTo>
                  <a:lnTo>
                    <a:pt x="255019" y="472900"/>
                  </a:lnTo>
                  <a:lnTo>
                    <a:pt x="331530" y="549300"/>
                  </a:lnTo>
                  <a:lnTo>
                    <a:pt x="335244" y="553009"/>
                  </a:lnTo>
                  <a:lnTo>
                    <a:pt x="399220" y="489126"/>
                  </a:lnTo>
                  <a:lnTo>
                    <a:pt x="415469" y="472900"/>
                  </a:lnTo>
                  <a:lnTo>
                    <a:pt x="422062" y="466409"/>
                  </a:lnTo>
                  <a:lnTo>
                    <a:pt x="496344" y="392235"/>
                  </a:lnTo>
                  <a:lnTo>
                    <a:pt x="505444" y="383056"/>
                  </a:lnTo>
                  <a:cubicBezTo>
                    <a:pt x="497087" y="374896"/>
                    <a:pt x="489009" y="366644"/>
                    <a:pt x="480745" y="358300"/>
                  </a:cubicBezTo>
                  <a:cubicBezTo>
                    <a:pt x="477866" y="355518"/>
                    <a:pt x="475174" y="352644"/>
                    <a:pt x="477495" y="347730"/>
                  </a:cubicBezTo>
                  <a:cubicBezTo>
                    <a:pt x="479816" y="342630"/>
                    <a:pt x="483902" y="342538"/>
                    <a:pt x="488173" y="342259"/>
                  </a:cubicBezTo>
                  <a:cubicBezTo>
                    <a:pt x="515008" y="340869"/>
                    <a:pt x="541842" y="339663"/>
                    <a:pt x="568769" y="338458"/>
                  </a:cubicBezTo>
                  <a:close/>
                  <a:moveTo>
                    <a:pt x="454183" y="93949"/>
                  </a:moveTo>
                  <a:lnTo>
                    <a:pt x="460309" y="93949"/>
                  </a:lnTo>
                  <a:cubicBezTo>
                    <a:pt x="474233" y="93949"/>
                    <a:pt x="474233" y="93949"/>
                    <a:pt x="474233" y="107852"/>
                  </a:cubicBezTo>
                  <a:cubicBezTo>
                    <a:pt x="474233" y="117584"/>
                    <a:pt x="474233" y="117677"/>
                    <a:pt x="484072" y="119160"/>
                  </a:cubicBezTo>
                  <a:cubicBezTo>
                    <a:pt x="491498" y="120272"/>
                    <a:pt x="498646" y="122497"/>
                    <a:pt x="505607" y="125648"/>
                  </a:cubicBezTo>
                  <a:cubicBezTo>
                    <a:pt x="509413" y="127316"/>
                    <a:pt x="510806" y="129912"/>
                    <a:pt x="509692" y="133990"/>
                  </a:cubicBezTo>
                  <a:cubicBezTo>
                    <a:pt x="507928" y="139922"/>
                    <a:pt x="506350" y="146039"/>
                    <a:pt x="504308" y="151971"/>
                  </a:cubicBezTo>
                  <a:cubicBezTo>
                    <a:pt x="502451" y="157533"/>
                    <a:pt x="500781" y="158367"/>
                    <a:pt x="495304" y="155771"/>
                  </a:cubicBezTo>
                  <a:cubicBezTo>
                    <a:pt x="484536" y="150488"/>
                    <a:pt x="473119" y="148356"/>
                    <a:pt x="461145" y="149005"/>
                  </a:cubicBezTo>
                  <a:cubicBezTo>
                    <a:pt x="457896" y="149098"/>
                    <a:pt x="454833" y="149561"/>
                    <a:pt x="451955" y="150859"/>
                  </a:cubicBezTo>
                  <a:cubicBezTo>
                    <a:pt x="441559" y="155401"/>
                    <a:pt x="439981" y="166801"/>
                    <a:pt x="448799" y="173845"/>
                  </a:cubicBezTo>
                  <a:cubicBezTo>
                    <a:pt x="453255" y="177275"/>
                    <a:pt x="458267" y="179870"/>
                    <a:pt x="463651" y="182095"/>
                  </a:cubicBezTo>
                  <a:cubicBezTo>
                    <a:pt x="472748" y="185895"/>
                    <a:pt x="482030" y="189510"/>
                    <a:pt x="490756" y="194329"/>
                  </a:cubicBezTo>
                  <a:cubicBezTo>
                    <a:pt x="518324" y="209623"/>
                    <a:pt x="525843" y="244381"/>
                    <a:pt x="506350" y="268109"/>
                  </a:cubicBezTo>
                  <a:cubicBezTo>
                    <a:pt x="499295" y="276728"/>
                    <a:pt x="490106" y="282475"/>
                    <a:pt x="479338" y="285441"/>
                  </a:cubicBezTo>
                  <a:cubicBezTo>
                    <a:pt x="474604" y="286646"/>
                    <a:pt x="472562" y="289149"/>
                    <a:pt x="472748" y="293968"/>
                  </a:cubicBezTo>
                  <a:cubicBezTo>
                    <a:pt x="473026" y="298788"/>
                    <a:pt x="472748" y="303422"/>
                    <a:pt x="472748" y="308242"/>
                  </a:cubicBezTo>
                  <a:cubicBezTo>
                    <a:pt x="472655" y="312598"/>
                    <a:pt x="470520" y="314823"/>
                    <a:pt x="466343" y="314916"/>
                  </a:cubicBezTo>
                  <a:cubicBezTo>
                    <a:pt x="461145" y="315101"/>
                    <a:pt x="455947" y="315101"/>
                    <a:pt x="450841" y="314916"/>
                  </a:cubicBezTo>
                  <a:cubicBezTo>
                    <a:pt x="446386" y="314823"/>
                    <a:pt x="444158" y="312320"/>
                    <a:pt x="444158" y="307871"/>
                  </a:cubicBezTo>
                  <a:cubicBezTo>
                    <a:pt x="444065" y="304349"/>
                    <a:pt x="444065" y="300827"/>
                    <a:pt x="444065" y="297398"/>
                  </a:cubicBezTo>
                  <a:cubicBezTo>
                    <a:pt x="444065" y="289705"/>
                    <a:pt x="443787" y="289334"/>
                    <a:pt x="436361" y="288222"/>
                  </a:cubicBezTo>
                  <a:cubicBezTo>
                    <a:pt x="426893" y="286646"/>
                    <a:pt x="417610" y="284514"/>
                    <a:pt x="408885" y="280343"/>
                  </a:cubicBezTo>
                  <a:cubicBezTo>
                    <a:pt x="402109" y="277099"/>
                    <a:pt x="401366" y="275431"/>
                    <a:pt x="403594" y="268109"/>
                  </a:cubicBezTo>
                  <a:cubicBezTo>
                    <a:pt x="405079" y="262825"/>
                    <a:pt x="406564" y="257449"/>
                    <a:pt x="408142" y="252259"/>
                  </a:cubicBezTo>
                  <a:cubicBezTo>
                    <a:pt x="409999" y="246234"/>
                    <a:pt x="411762" y="245400"/>
                    <a:pt x="417332" y="248366"/>
                  </a:cubicBezTo>
                  <a:cubicBezTo>
                    <a:pt x="426985" y="253371"/>
                    <a:pt x="437103" y="256152"/>
                    <a:pt x="447778" y="257449"/>
                  </a:cubicBezTo>
                  <a:cubicBezTo>
                    <a:pt x="454554" y="258376"/>
                    <a:pt x="461423" y="257635"/>
                    <a:pt x="467735" y="254854"/>
                  </a:cubicBezTo>
                  <a:cubicBezTo>
                    <a:pt x="479617" y="249664"/>
                    <a:pt x="481473" y="235946"/>
                    <a:pt x="471448" y="227697"/>
                  </a:cubicBezTo>
                  <a:cubicBezTo>
                    <a:pt x="467921" y="224824"/>
                    <a:pt x="464115" y="222784"/>
                    <a:pt x="460031" y="221023"/>
                  </a:cubicBezTo>
                  <a:cubicBezTo>
                    <a:pt x="449635" y="216482"/>
                    <a:pt x="438774" y="212960"/>
                    <a:pt x="428935" y="207028"/>
                  </a:cubicBezTo>
                  <a:cubicBezTo>
                    <a:pt x="412969" y="197573"/>
                    <a:pt x="402851" y="184412"/>
                    <a:pt x="404058" y="165040"/>
                  </a:cubicBezTo>
                  <a:cubicBezTo>
                    <a:pt x="405450" y="143166"/>
                    <a:pt x="417796" y="129448"/>
                    <a:pt x="438032" y="122126"/>
                  </a:cubicBezTo>
                  <a:cubicBezTo>
                    <a:pt x="446293" y="119067"/>
                    <a:pt x="446386" y="119160"/>
                    <a:pt x="446386" y="110540"/>
                  </a:cubicBezTo>
                  <a:cubicBezTo>
                    <a:pt x="446386" y="107574"/>
                    <a:pt x="446293" y="104701"/>
                    <a:pt x="446386" y="101735"/>
                  </a:cubicBezTo>
                  <a:cubicBezTo>
                    <a:pt x="446664" y="95339"/>
                    <a:pt x="447778" y="94227"/>
                    <a:pt x="454183" y="93949"/>
                  </a:cubicBezTo>
                  <a:close/>
                  <a:moveTo>
                    <a:pt x="214214" y="12"/>
                  </a:moveTo>
                  <a:cubicBezTo>
                    <a:pt x="248017" y="599"/>
                    <a:pt x="264937" y="20932"/>
                    <a:pt x="264937" y="20932"/>
                  </a:cubicBezTo>
                  <a:cubicBezTo>
                    <a:pt x="334477" y="14537"/>
                    <a:pt x="353696" y="90263"/>
                    <a:pt x="345155" y="176648"/>
                  </a:cubicBezTo>
                  <a:cubicBezTo>
                    <a:pt x="336613" y="263033"/>
                    <a:pt x="384149" y="276565"/>
                    <a:pt x="384149" y="276565"/>
                  </a:cubicBezTo>
                  <a:cubicBezTo>
                    <a:pt x="351468" y="309747"/>
                    <a:pt x="282578" y="307708"/>
                    <a:pt x="282578" y="307708"/>
                  </a:cubicBezTo>
                  <a:lnTo>
                    <a:pt x="282578" y="329397"/>
                  </a:lnTo>
                  <a:lnTo>
                    <a:pt x="282763" y="331066"/>
                  </a:lnTo>
                  <a:lnTo>
                    <a:pt x="250825" y="424124"/>
                  </a:lnTo>
                  <a:cubicBezTo>
                    <a:pt x="242376" y="418007"/>
                    <a:pt x="232256" y="414855"/>
                    <a:pt x="221672" y="414855"/>
                  </a:cubicBezTo>
                  <a:cubicBezTo>
                    <a:pt x="211645" y="414855"/>
                    <a:pt x="201989" y="417821"/>
                    <a:pt x="193819" y="423197"/>
                  </a:cubicBezTo>
                  <a:lnTo>
                    <a:pt x="162066" y="330509"/>
                  </a:lnTo>
                  <a:lnTo>
                    <a:pt x="162066" y="308172"/>
                  </a:lnTo>
                  <a:cubicBezTo>
                    <a:pt x="82592" y="308820"/>
                    <a:pt x="59195" y="275082"/>
                    <a:pt x="59195" y="275082"/>
                  </a:cubicBezTo>
                  <a:cubicBezTo>
                    <a:pt x="59195" y="275082"/>
                    <a:pt x="104596" y="274341"/>
                    <a:pt x="101718" y="154681"/>
                  </a:cubicBezTo>
                  <a:cubicBezTo>
                    <a:pt x="98932" y="35021"/>
                    <a:pt x="154267" y="15278"/>
                    <a:pt x="174786" y="7493"/>
                  </a:cubicBezTo>
                  <a:cubicBezTo>
                    <a:pt x="189803" y="1816"/>
                    <a:pt x="202947" y="-183"/>
                    <a:pt x="214214" y="12"/>
                  </a:cubicBezTo>
                  <a:close/>
                </a:path>
              </a:pathLst>
            </a:custGeom>
            <a:gradFill flip="none" rotWithShape="1">
              <a:gsLst>
                <a:gs pos="0">
                  <a:schemeClr val="accent1"/>
                </a:gs>
                <a:gs pos="100000">
                  <a:schemeClr val="accent1">
                    <a:alpha val="21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组合 43"/>
          <p:cNvGrpSpPr/>
          <p:nvPr/>
        </p:nvGrpSpPr>
        <p:grpSpPr>
          <a:xfrm>
            <a:off x="6046625" y="2628768"/>
            <a:ext cx="5029646" cy="1718547"/>
            <a:chOff x="6850573" y="2772926"/>
            <a:chExt cx="4668326" cy="1718547"/>
          </a:xfrm>
        </p:grpSpPr>
        <p:sp>
          <p:nvSpPr>
            <p:cNvPr id="32" name="ComponentBackground2"/>
            <p:cNvSpPr/>
            <p:nvPr/>
          </p:nvSpPr>
          <p:spPr>
            <a:xfrm>
              <a:off x="6850573" y="2772926"/>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Text2"/>
            <p:cNvSpPr txBox="1"/>
            <p:nvPr/>
          </p:nvSpPr>
          <p:spPr>
            <a:xfrm>
              <a:off x="7386519" y="3586292"/>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用专业数据库支撑安全管理，直观呈现各项量化指标，让每一笔投入都能看到数据面成效</a:t>
              </a:r>
              <a:endParaRPr lang="zh-CN" altLang="en-US" sz="1600"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Bullet2"/>
            <p:cNvSpPr txBox="1"/>
            <p:nvPr/>
          </p:nvSpPr>
          <p:spPr>
            <a:xfrm>
              <a:off x="7386519" y="2957178"/>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不是被动合规，而是用数据弥补专业空缺</a:t>
              </a:r>
              <a:endParaRPr lang="zh-CN" altLang="en-US" sz="1800" b="1"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Icon1"/>
            <p:cNvSpPr/>
            <p:nvPr/>
          </p:nvSpPr>
          <p:spPr>
            <a:xfrm>
              <a:off x="7016792" y="3393473"/>
              <a:ext cx="306068" cy="309437"/>
            </a:xfrm>
            <a:custGeom>
              <a:avLst/>
              <a:gdLst>
                <a:gd name="connsiteX0" fmla="*/ 32552 w 571147"/>
                <a:gd name="connsiteY0" fmla="*/ 406999 h 577432"/>
                <a:gd name="connsiteX1" fmla="*/ 111849 w 571147"/>
                <a:gd name="connsiteY1" fmla="*/ 406999 h 577432"/>
                <a:gd name="connsiteX2" fmla="*/ 137666 w 571147"/>
                <a:gd name="connsiteY2" fmla="*/ 432794 h 577432"/>
                <a:gd name="connsiteX3" fmla="*/ 137666 w 571147"/>
                <a:gd name="connsiteY3" fmla="*/ 550715 h 577432"/>
                <a:gd name="connsiteX4" fmla="*/ 111849 w 571147"/>
                <a:gd name="connsiteY4" fmla="*/ 577432 h 577432"/>
                <a:gd name="connsiteX5" fmla="*/ 32552 w 571147"/>
                <a:gd name="connsiteY5" fmla="*/ 577432 h 577432"/>
                <a:gd name="connsiteX6" fmla="*/ 6734 w 571147"/>
                <a:gd name="connsiteY6" fmla="*/ 550715 h 577432"/>
                <a:gd name="connsiteX7" fmla="*/ 6734 w 571147"/>
                <a:gd name="connsiteY7" fmla="*/ 432794 h 577432"/>
                <a:gd name="connsiteX8" fmla="*/ 32552 w 571147"/>
                <a:gd name="connsiteY8" fmla="*/ 406999 h 577432"/>
                <a:gd name="connsiteX9" fmla="*/ 236302 w 571147"/>
                <a:gd name="connsiteY9" fmla="*/ 314976 h 577432"/>
                <a:gd name="connsiteX10" fmla="*/ 315688 w 571147"/>
                <a:gd name="connsiteY10" fmla="*/ 314976 h 577432"/>
                <a:gd name="connsiteX11" fmla="*/ 341535 w 571147"/>
                <a:gd name="connsiteY11" fmla="*/ 340761 h 577432"/>
                <a:gd name="connsiteX12" fmla="*/ 341535 w 571147"/>
                <a:gd name="connsiteY12" fmla="*/ 550726 h 577432"/>
                <a:gd name="connsiteX13" fmla="*/ 315688 w 571147"/>
                <a:gd name="connsiteY13" fmla="*/ 577432 h 577432"/>
                <a:gd name="connsiteX14" fmla="*/ 236302 w 571147"/>
                <a:gd name="connsiteY14" fmla="*/ 577432 h 577432"/>
                <a:gd name="connsiteX15" fmla="*/ 210455 w 571147"/>
                <a:gd name="connsiteY15" fmla="*/ 550726 h 577432"/>
                <a:gd name="connsiteX16" fmla="*/ 210455 w 571147"/>
                <a:gd name="connsiteY16" fmla="*/ 340761 h 577432"/>
                <a:gd name="connsiteX17" fmla="*/ 236302 w 571147"/>
                <a:gd name="connsiteY17" fmla="*/ 314976 h 577432"/>
                <a:gd name="connsiteX18" fmla="*/ 440171 w 571147"/>
                <a:gd name="connsiteY18" fmla="*/ 209935 h 577432"/>
                <a:gd name="connsiteX19" fmla="*/ 518634 w 571147"/>
                <a:gd name="connsiteY19" fmla="*/ 209935 h 577432"/>
                <a:gd name="connsiteX20" fmla="*/ 545404 w 571147"/>
                <a:gd name="connsiteY20" fmla="*/ 235724 h 577432"/>
                <a:gd name="connsiteX21" fmla="*/ 545404 w 571147"/>
                <a:gd name="connsiteY21" fmla="*/ 550722 h 577432"/>
                <a:gd name="connsiteX22" fmla="*/ 518634 w 571147"/>
                <a:gd name="connsiteY22" fmla="*/ 577432 h 577432"/>
                <a:gd name="connsiteX23" fmla="*/ 440171 w 571147"/>
                <a:gd name="connsiteY23" fmla="*/ 577432 h 577432"/>
                <a:gd name="connsiteX24" fmla="*/ 414324 w 571147"/>
                <a:gd name="connsiteY24" fmla="*/ 550722 h 577432"/>
                <a:gd name="connsiteX25" fmla="*/ 414324 w 571147"/>
                <a:gd name="connsiteY25" fmla="*/ 235724 h 577432"/>
                <a:gd name="connsiteX26" fmla="*/ 440171 w 571147"/>
                <a:gd name="connsiteY26" fmla="*/ 209935 h 577432"/>
                <a:gd name="connsiteX27" fmla="*/ 296320 w 571147"/>
                <a:gd name="connsiteY27" fmla="*/ 121530 h 577432"/>
                <a:gd name="connsiteX28" fmla="*/ 361828 w 571147"/>
                <a:gd name="connsiteY28" fmla="*/ 134423 h 577432"/>
                <a:gd name="connsiteX29" fmla="*/ 370132 w 571147"/>
                <a:gd name="connsiteY29" fmla="*/ 141791 h 577432"/>
                <a:gd name="connsiteX30" fmla="*/ 371055 w 571147"/>
                <a:gd name="connsiteY30" fmla="*/ 152843 h 577432"/>
                <a:gd name="connsiteX31" fmla="*/ 346143 w 571147"/>
                <a:gd name="connsiteY31" fmla="*/ 213626 h 577432"/>
                <a:gd name="connsiteX32" fmla="*/ 334149 w 571147"/>
                <a:gd name="connsiteY32" fmla="*/ 221915 h 577432"/>
                <a:gd name="connsiteX33" fmla="*/ 333226 w 571147"/>
                <a:gd name="connsiteY33" fmla="*/ 221915 h 577432"/>
                <a:gd name="connsiteX34" fmla="*/ 322154 w 571147"/>
                <a:gd name="connsiteY34" fmla="*/ 215468 h 577432"/>
                <a:gd name="connsiteX35" fmla="*/ 308314 w 571147"/>
                <a:gd name="connsiteY35" fmla="*/ 190602 h 577432"/>
                <a:gd name="connsiteX36" fmla="*/ 19522 w 571147"/>
                <a:gd name="connsiteY36" fmla="*/ 339798 h 577432"/>
                <a:gd name="connsiteX37" fmla="*/ 13064 w 571147"/>
                <a:gd name="connsiteY37" fmla="*/ 340719 h 577432"/>
                <a:gd name="connsiteX38" fmla="*/ 1069 w 571147"/>
                <a:gd name="connsiteY38" fmla="*/ 334272 h 577432"/>
                <a:gd name="connsiteX39" fmla="*/ 7528 w 571147"/>
                <a:gd name="connsiteY39" fmla="*/ 315853 h 577432"/>
                <a:gd name="connsiteX40" fmla="*/ 296320 w 571147"/>
                <a:gd name="connsiteY40" fmla="*/ 167578 h 577432"/>
                <a:gd name="connsiteX41" fmla="*/ 281557 w 571147"/>
                <a:gd name="connsiteY41" fmla="*/ 139949 h 577432"/>
                <a:gd name="connsiteX42" fmla="*/ 283402 w 571147"/>
                <a:gd name="connsiteY42" fmla="*/ 126135 h 577432"/>
                <a:gd name="connsiteX43" fmla="*/ 296320 w 571147"/>
                <a:gd name="connsiteY43" fmla="*/ 121530 h 577432"/>
                <a:gd name="connsiteX44" fmla="*/ 484451 w 571147"/>
                <a:gd name="connsiteY44" fmla="*/ 100307 h 577432"/>
                <a:gd name="connsiteX45" fmla="*/ 502944 w 571147"/>
                <a:gd name="connsiteY45" fmla="*/ 115101 h 577432"/>
                <a:gd name="connsiteX46" fmla="*/ 484451 w 571147"/>
                <a:gd name="connsiteY46" fmla="*/ 129896 h 577432"/>
                <a:gd name="connsiteX47" fmla="*/ 475278 w 571147"/>
                <a:gd name="connsiteY47" fmla="*/ 51633 h 577432"/>
                <a:gd name="connsiteX48" fmla="*/ 475278 w 571147"/>
                <a:gd name="connsiteY48" fmla="*/ 78263 h 577432"/>
                <a:gd name="connsiteX49" fmla="*/ 458708 w 571147"/>
                <a:gd name="connsiteY49" fmla="*/ 64489 h 577432"/>
                <a:gd name="connsiteX50" fmla="*/ 475278 w 571147"/>
                <a:gd name="connsiteY50" fmla="*/ 51633 h 577432"/>
                <a:gd name="connsiteX51" fmla="*/ 479865 w 571147"/>
                <a:gd name="connsiteY51" fmla="*/ 23014 h 577432"/>
                <a:gd name="connsiteX52" fmla="*/ 475255 w 571147"/>
                <a:gd name="connsiteY52" fmla="*/ 27617 h 577432"/>
                <a:gd name="connsiteX53" fmla="*/ 475255 w 571147"/>
                <a:gd name="connsiteY53" fmla="*/ 35901 h 577432"/>
                <a:gd name="connsiteX54" fmla="*/ 439295 w 571147"/>
                <a:gd name="connsiteY54" fmla="*/ 67200 h 577432"/>
                <a:gd name="connsiteX55" fmla="*/ 475255 w 571147"/>
                <a:gd name="connsiteY55" fmla="*/ 98499 h 577432"/>
                <a:gd name="connsiteX56" fmla="*/ 475255 w 571147"/>
                <a:gd name="connsiteY56" fmla="*/ 129798 h 577432"/>
                <a:gd name="connsiteX57" fmla="*/ 446671 w 571147"/>
                <a:gd name="connsiteY57" fmla="*/ 107704 h 577432"/>
                <a:gd name="connsiteX58" fmla="*/ 437451 w 571147"/>
                <a:gd name="connsiteY58" fmla="*/ 117830 h 577432"/>
                <a:gd name="connsiteX59" fmla="*/ 475255 w 571147"/>
                <a:gd name="connsiteY59" fmla="*/ 145447 h 577432"/>
                <a:gd name="connsiteX60" fmla="*/ 475255 w 571147"/>
                <a:gd name="connsiteY60" fmla="*/ 154652 h 577432"/>
                <a:gd name="connsiteX61" fmla="*/ 479865 w 571147"/>
                <a:gd name="connsiteY61" fmla="*/ 159255 h 577432"/>
                <a:gd name="connsiteX62" fmla="*/ 484475 w 571147"/>
                <a:gd name="connsiteY62" fmla="*/ 154652 h 577432"/>
                <a:gd name="connsiteX63" fmla="*/ 484475 w 571147"/>
                <a:gd name="connsiteY63" fmla="*/ 145447 h 577432"/>
                <a:gd name="connsiteX64" fmla="*/ 522279 w 571147"/>
                <a:gd name="connsiteY64" fmla="*/ 113228 h 577432"/>
                <a:gd name="connsiteX65" fmla="*/ 484475 w 571147"/>
                <a:gd name="connsiteY65" fmla="*/ 80088 h 577432"/>
                <a:gd name="connsiteX66" fmla="*/ 484475 w 571147"/>
                <a:gd name="connsiteY66" fmla="*/ 51551 h 577432"/>
                <a:gd name="connsiteX67" fmla="*/ 511214 w 571147"/>
                <a:gd name="connsiteY67" fmla="*/ 68121 h 577432"/>
                <a:gd name="connsiteX68" fmla="*/ 520435 w 571147"/>
                <a:gd name="connsiteY68" fmla="*/ 58915 h 577432"/>
                <a:gd name="connsiteX69" fmla="*/ 484475 w 571147"/>
                <a:gd name="connsiteY69" fmla="*/ 35901 h 577432"/>
                <a:gd name="connsiteX70" fmla="*/ 484475 w 571147"/>
                <a:gd name="connsiteY70" fmla="*/ 27617 h 577432"/>
                <a:gd name="connsiteX71" fmla="*/ 479865 w 571147"/>
                <a:gd name="connsiteY71" fmla="*/ 23014 h 577432"/>
                <a:gd name="connsiteX72" fmla="*/ 479865 w 571147"/>
                <a:gd name="connsiteY72" fmla="*/ 0 h 577432"/>
                <a:gd name="connsiteX73" fmla="*/ 571147 w 571147"/>
                <a:gd name="connsiteY73" fmla="*/ 91135 h 577432"/>
                <a:gd name="connsiteX74" fmla="*/ 479865 w 571147"/>
                <a:gd name="connsiteY74" fmla="*/ 182269 h 577432"/>
                <a:gd name="connsiteX75" fmla="*/ 388582 w 571147"/>
                <a:gd name="connsiteY75" fmla="*/ 91135 h 577432"/>
                <a:gd name="connsiteX76" fmla="*/ 479865 w 571147"/>
                <a:gd name="connsiteY76"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1147" h="577432">
                  <a:moveTo>
                    <a:pt x="32552" y="406999"/>
                  </a:moveTo>
                  <a:lnTo>
                    <a:pt x="111849" y="406999"/>
                  </a:lnTo>
                  <a:cubicBezTo>
                    <a:pt x="125680" y="406999"/>
                    <a:pt x="137666" y="418054"/>
                    <a:pt x="137666" y="432794"/>
                  </a:cubicBezTo>
                  <a:lnTo>
                    <a:pt x="137666" y="550715"/>
                  </a:lnTo>
                  <a:cubicBezTo>
                    <a:pt x="137666" y="565456"/>
                    <a:pt x="125680" y="577432"/>
                    <a:pt x="111849" y="577432"/>
                  </a:cubicBezTo>
                  <a:lnTo>
                    <a:pt x="32552" y="577432"/>
                  </a:lnTo>
                  <a:cubicBezTo>
                    <a:pt x="18721" y="577432"/>
                    <a:pt x="6734" y="565456"/>
                    <a:pt x="6734" y="550715"/>
                  </a:cubicBezTo>
                  <a:lnTo>
                    <a:pt x="6734" y="432794"/>
                  </a:lnTo>
                  <a:cubicBezTo>
                    <a:pt x="6734" y="418054"/>
                    <a:pt x="18721" y="406999"/>
                    <a:pt x="32552" y="406999"/>
                  </a:cubicBezTo>
                  <a:close/>
                  <a:moveTo>
                    <a:pt x="236302" y="314976"/>
                  </a:moveTo>
                  <a:lnTo>
                    <a:pt x="315688" y="314976"/>
                  </a:lnTo>
                  <a:cubicBezTo>
                    <a:pt x="329535" y="314976"/>
                    <a:pt x="341535" y="326948"/>
                    <a:pt x="341535" y="340761"/>
                  </a:cubicBezTo>
                  <a:lnTo>
                    <a:pt x="341535" y="550726"/>
                  </a:lnTo>
                  <a:cubicBezTo>
                    <a:pt x="341535" y="565460"/>
                    <a:pt x="329535" y="577432"/>
                    <a:pt x="315688" y="577432"/>
                  </a:cubicBezTo>
                  <a:lnTo>
                    <a:pt x="236302" y="577432"/>
                  </a:lnTo>
                  <a:cubicBezTo>
                    <a:pt x="221532" y="577432"/>
                    <a:pt x="210455" y="565460"/>
                    <a:pt x="210455" y="550726"/>
                  </a:cubicBezTo>
                  <a:lnTo>
                    <a:pt x="210455" y="340761"/>
                  </a:lnTo>
                  <a:cubicBezTo>
                    <a:pt x="210455" y="326948"/>
                    <a:pt x="221532" y="314976"/>
                    <a:pt x="236302" y="314976"/>
                  </a:cubicBezTo>
                  <a:close/>
                  <a:moveTo>
                    <a:pt x="440171" y="209935"/>
                  </a:moveTo>
                  <a:lnTo>
                    <a:pt x="518634" y="209935"/>
                  </a:lnTo>
                  <a:cubicBezTo>
                    <a:pt x="533404" y="209935"/>
                    <a:pt x="545404" y="221909"/>
                    <a:pt x="545404" y="235724"/>
                  </a:cubicBezTo>
                  <a:lnTo>
                    <a:pt x="545404" y="550722"/>
                  </a:lnTo>
                  <a:cubicBezTo>
                    <a:pt x="545404" y="565458"/>
                    <a:pt x="533404" y="577432"/>
                    <a:pt x="518634" y="577432"/>
                  </a:cubicBezTo>
                  <a:lnTo>
                    <a:pt x="440171" y="577432"/>
                  </a:lnTo>
                  <a:cubicBezTo>
                    <a:pt x="425401" y="577432"/>
                    <a:pt x="414324" y="565458"/>
                    <a:pt x="414324" y="550722"/>
                  </a:cubicBezTo>
                  <a:lnTo>
                    <a:pt x="414324" y="235724"/>
                  </a:lnTo>
                  <a:cubicBezTo>
                    <a:pt x="414324" y="221909"/>
                    <a:pt x="425401" y="209935"/>
                    <a:pt x="440171" y="209935"/>
                  </a:cubicBezTo>
                  <a:close/>
                  <a:moveTo>
                    <a:pt x="296320" y="121530"/>
                  </a:moveTo>
                  <a:lnTo>
                    <a:pt x="361828" y="134423"/>
                  </a:lnTo>
                  <a:cubicBezTo>
                    <a:pt x="365519" y="135344"/>
                    <a:pt x="368287" y="138107"/>
                    <a:pt x="370132" y="141791"/>
                  </a:cubicBezTo>
                  <a:cubicBezTo>
                    <a:pt x="371978" y="144554"/>
                    <a:pt x="372900" y="149159"/>
                    <a:pt x="371055" y="152843"/>
                  </a:cubicBezTo>
                  <a:lnTo>
                    <a:pt x="346143" y="213626"/>
                  </a:lnTo>
                  <a:cubicBezTo>
                    <a:pt x="344298" y="219152"/>
                    <a:pt x="339685" y="221915"/>
                    <a:pt x="334149" y="221915"/>
                  </a:cubicBezTo>
                  <a:cubicBezTo>
                    <a:pt x="334149" y="221915"/>
                    <a:pt x="334149" y="221915"/>
                    <a:pt x="333226" y="221915"/>
                  </a:cubicBezTo>
                  <a:cubicBezTo>
                    <a:pt x="328613" y="221915"/>
                    <a:pt x="323999" y="219152"/>
                    <a:pt x="322154" y="215468"/>
                  </a:cubicBezTo>
                  <a:lnTo>
                    <a:pt x="308314" y="190602"/>
                  </a:lnTo>
                  <a:lnTo>
                    <a:pt x="19522" y="339798"/>
                  </a:lnTo>
                  <a:cubicBezTo>
                    <a:pt x="16754" y="340719"/>
                    <a:pt x="14909" y="340719"/>
                    <a:pt x="13064" y="340719"/>
                  </a:cubicBezTo>
                  <a:cubicBezTo>
                    <a:pt x="8450" y="340719"/>
                    <a:pt x="3837" y="337956"/>
                    <a:pt x="1069" y="334272"/>
                  </a:cubicBezTo>
                  <a:cubicBezTo>
                    <a:pt x="-1699" y="327826"/>
                    <a:pt x="1069" y="319537"/>
                    <a:pt x="7528" y="315853"/>
                  </a:cubicBezTo>
                  <a:lnTo>
                    <a:pt x="296320" y="167578"/>
                  </a:lnTo>
                  <a:lnTo>
                    <a:pt x="281557" y="139949"/>
                  </a:lnTo>
                  <a:cubicBezTo>
                    <a:pt x="279712" y="135344"/>
                    <a:pt x="279712" y="129819"/>
                    <a:pt x="283402" y="126135"/>
                  </a:cubicBezTo>
                  <a:cubicBezTo>
                    <a:pt x="286170" y="121530"/>
                    <a:pt x="291706" y="119688"/>
                    <a:pt x="296320" y="121530"/>
                  </a:cubicBezTo>
                  <a:close/>
                  <a:moveTo>
                    <a:pt x="484451" y="100307"/>
                  </a:moveTo>
                  <a:cubicBezTo>
                    <a:pt x="492773" y="102156"/>
                    <a:pt x="502944" y="104930"/>
                    <a:pt x="502944" y="115101"/>
                  </a:cubicBezTo>
                  <a:cubicBezTo>
                    <a:pt x="502944" y="125273"/>
                    <a:pt x="493698" y="128971"/>
                    <a:pt x="484451" y="129896"/>
                  </a:cubicBezTo>
                  <a:close/>
                  <a:moveTo>
                    <a:pt x="475278" y="51633"/>
                  </a:moveTo>
                  <a:lnTo>
                    <a:pt x="475278" y="78263"/>
                  </a:lnTo>
                  <a:cubicBezTo>
                    <a:pt x="464232" y="76426"/>
                    <a:pt x="458708" y="71835"/>
                    <a:pt x="458708" y="64489"/>
                  </a:cubicBezTo>
                  <a:cubicBezTo>
                    <a:pt x="458708" y="58061"/>
                    <a:pt x="465152" y="51633"/>
                    <a:pt x="475278" y="51633"/>
                  </a:cubicBezTo>
                  <a:close/>
                  <a:moveTo>
                    <a:pt x="479865" y="23014"/>
                  </a:moveTo>
                  <a:cubicBezTo>
                    <a:pt x="477099" y="23014"/>
                    <a:pt x="475255" y="25775"/>
                    <a:pt x="475255" y="27617"/>
                  </a:cubicBezTo>
                  <a:lnTo>
                    <a:pt x="475255" y="35901"/>
                  </a:lnTo>
                  <a:cubicBezTo>
                    <a:pt x="456814" y="36822"/>
                    <a:pt x="439295" y="46948"/>
                    <a:pt x="439295" y="67200"/>
                  </a:cubicBezTo>
                  <a:cubicBezTo>
                    <a:pt x="439295" y="84691"/>
                    <a:pt x="453125" y="93896"/>
                    <a:pt x="475255" y="98499"/>
                  </a:cubicBezTo>
                  <a:lnTo>
                    <a:pt x="475255" y="129798"/>
                  </a:lnTo>
                  <a:cubicBezTo>
                    <a:pt x="450359" y="128877"/>
                    <a:pt x="463268" y="107704"/>
                    <a:pt x="446671" y="107704"/>
                  </a:cubicBezTo>
                  <a:cubicBezTo>
                    <a:pt x="441139" y="107704"/>
                    <a:pt x="437451" y="111387"/>
                    <a:pt x="437451" y="117830"/>
                  </a:cubicBezTo>
                  <a:cubicBezTo>
                    <a:pt x="437451" y="129798"/>
                    <a:pt x="450359" y="144526"/>
                    <a:pt x="475255" y="145447"/>
                  </a:cubicBezTo>
                  <a:lnTo>
                    <a:pt x="475255" y="154652"/>
                  </a:lnTo>
                  <a:cubicBezTo>
                    <a:pt x="475255" y="157414"/>
                    <a:pt x="477099" y="159255"/>
                    <a:pt x="479865" y="159255"/>
                  </a:cubicBezTo>
                  <a:cubicBezTo>
                    <a:pt x="482631" y="159255"/>
                    <a:pt x="484475" y="157414"/>
                    <a:pt x="484475" y="154652"/>
                  </a:cubicBezTo>
                  <a:lnTo>
                    <a:pt x="484475" y="145447"/>
                  </a:lnTo>
                  <a:cubicBezTo>
                    <a:pt x="506604" y="143606"/>
                    <a:pt x="522279" y="133480"/>
                    <a:pt x="522279" y="113228"/>
                  </a:cubicBezTo>
                  <a:cubicBezTo>
                    <a:pt x="522279" y="90214"/>
                    <a:pt x="504760" y="84691"/>
                    <a:pt x="484475" y="80088"/>
                  </a:cubicBezTo>
                  <a:lnTo>
                    <a:pt x="484475" y="51551"/>
                  </a:lnTo>
                  <a:cubicBezTo>
                    <a:pt x="501072" y="51551"/>
                    <a:pt x="501072" y="68121"/>
                    <a:pt x="511214" y="68121"/>
                  </a:cubicBezTo>
                  <a:cubicBezTo>
                    <a:pt x="515825" y="68121"/>
                    <a:pt x="520435" y="64439"/>
                    <a:pt x="520435" y="58915"/>
                  </a:cubicBezTo>
                  <a:cubicBezTo>
                    <a:pt x="520435" y="43266"/>
                    <a:pt x="496462" y="35901"/>
                    <a:pt x="484475" y="35901"/>
                  </a:cubicBezTo>
                  <a:lnTo>
                    <a:pt x="484475" y="27617"/>
                  </a:lnTo>
                  <a:cubicBezTo>
                    <a:pt x="484475" y="25775"/>
                    <a:pt x="482631" y="23014"/>
                    <a:pt x="479865" y="23014"/>
                  </a:cubicBezTo>
                  <a:close/>
                  <a:moveTo>
                    <a:pt x="479865" y="0"/>
                  </a:moveTo>
                  <a:cubicBezTo>
                    <a:pt x="529655" y="0"/>
                    <a:pt x="571147" y="40504"/>
                    <a:pt x="571147" y="91135"/>
                  </a:cubicBezTo>
                  <a:cubicBezTo>
                    <a:pt x="571147" y="141765"/>
                    <a:pt x="529655" y="182269"/>
                    <a:pt x="479865" y="182269"/>
                  </a:cubicBezTo>
                  <a:cubicBezTo>
                    <a:pt x="429152" y="182269"/>
                    <a:pt x="388582" y="141765"/>
                    <a:pt x="388582" y="91135"/>
                  </a:cubicBezTo>
                  <a:cubicBezTo>
                    <a:pt x="388582" y="40504"/>
                    <a:pt x="429152" y="0"/>
                    <a:pt x="479865" y="0"/>
                  </a:cubicBezTo>
                  <a:close/>
                </a:path>
              </a:pathLst>
            </a:custGeom>
            <a:gradFill flip="none" rotWithShape="1">
              <a:gsLst>
                <a:gs pos="0">
                  <a:schemeClr val="accent2"/>
                </a:gs>
                <a:gs pos="100000">
                  <a:schemeClr val="accent2">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5" name="组合 44"/>
          <p:cNvGrpSpPr/>
          <p:nvPr/>
        </p:nvGrpSpPr>
        <p:grpSpPr>
          <a:xfrm>
            <a:off x="6046625" y="4451561"/>
            <a:ext cx="5029646" cy="1718547"/>
            <a:chOff x="6850573" y="4595719"/>
            <a:chExt cx="4668326" cy="1718547"/>
          </a:xfrm>
        </p:grpSpPr>
        <p:sp>
          <p:nvSpPr>
            <p:cNvPr id="28" name="ComponentBackground3"/>
            <p:cNvSpPr/>
            <p:nvPr/>
          </p:nvSpPr>
          <p:spPr>
            <a:xfrm>
              <a:off x="6850573" y="4595719"/>
              <a:ext cx="4668326" cy="1718547"/>
            </a:xfrm>
            <a:prstGeom prst="roundRect">
              <a:avLst>
                <a:gd name="adj" fmla="val 5490"/>
              </a:avLst>
            </a:prstGeom>
            <a:solidFill>
              <a:srgbClr val="FFFFFF">
                <a:alpha val="90000"/>
              </a:srgbClr>
            </a:solidFill>
            <a:ln w="6350">
              <a:noFill/>
            </a:ln>
            <a:effectLst>
              <a:outerShdw blurRad="254000" dist="38100" dir="2160000" algn="tl"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3"/>
            <p:cNvSpPr txBox="1"/>
            <p:nvPr/>
          </p:nvSpPr>
          <p:spPr>
            <a:xfrm>
              <a:off x="7402592" y="5409085"/>
              <a:ext cx="3991122" cy="720929"/>
            </a:xfrm>
            <a:prstGeom prst="rect">
              <a:avLst/>
            </a:prstGeom>
            <a:noFill/>
          </p:spPr>
          <p:txBody>
            <a:bodyPr wrap="square"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数智化提升现场安全管控效率</a:t>
              </a:r>
              <a:endParaRPr lang="en-US" altLang="zh-CN"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nSpc>
                  <a:spcPct val="120000"/>
                </a:lnSpc>
              </a:pPr>
              <a:r>
                <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优化跨部门协调参与安全管理</a:t>
              </a:r>
              <a:endParaRPr lang="zh-CN" altLang="en-US" sz="1600"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Bullet3"/>
            <p:cNvSpPr txBox="1"/>
            <p:nvPr/>
          </p:nvSpPr>
          <p:spPr>
            <a:xfrm>
              <a:off x="7402592" y="4779971"/>
              <a:ext cx="3991122" cy="591014"/>
            </a:xfrm>
            <a:prstGeom prst="roundRect">
              <a:avLst>
                <a:gd name="adj" fmla="val 0"/>
              </a:avLst>
            </a:prstGeom>
          </p:spPr>
          <p:txBody>
            <a:bodyPr wrap="square" lIns="91440" tIns="45720" rIns="91440" bIns="45720" rtlCol="0" anchor="b" anchorCtr="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rPr>
                <a:t>不负成本负担，用效率重构安全管理价值</a:t>
              </a:r>
              <a:endParaRPr lang="zh-CN" altLang="en-US" b="1" i="0" dirty="0">
                <a:solidFill>
                  <a:srgbClr val="404040"/>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Icon2"/>
            <p:cNvSpPr/>
            <p:nvPr/>
          </p:nvSpPr>
          <p:spPr>
            <a:xfrm>
              <a:off x="7000718" y="5212653"/>
              <a:ext cx="370363" cy="269867"/>
            </a:xfrm>
            <a:custGeom>
              <a:avLst/>
              <a:gdLst>
                <a:gd name="connsiteX0" fmla="*/ 599232 w 607134"/>
                <a:gd name="connsiteY0" fmla="*/ 258567 h 442390"/>
                <a:gd name="connsiteX1" fmla="*/ 600074 w 607134"/>
                <a:gd name="connsiteY1" fmla="*/ 258567 h 442390"/>
                <a:gd name="connsiteX2" fmla="*/ 606995 w 607134"/>
                <a:gd name="connsiteY2" fmla="*/ 266502 h 442390"/>
                <a:gd name="connsiteX3" fmla="*/ 604470 w 607134"/>
                <a:gd name="connsiteY3" fmla="*/ 320837 h 442390"/>
                <a:gd name="connsiteX4" fmla="*/ 600261 w 607134"/>
                <a:gd name="connsiteY4" fmla="*/ 328866 h 442390"/>
                <a:gd name="connsiteX5" fmla="*/ 597455 w 607134"/>
                <a:gd name="connsiteY5" fmla="*/ 329613 h 442390"/>
                <a:gd name="connsiteX6" fmla="*/ 592218 w 607134"/>
                <a:gd name="connsiteY6" fmla="*/ 326439 h 442390"/>
                <a:gd name="connsiteX7" fmla="*/ 575571 w 607134"/>
                <a:gd name="connsiteY7" fmla="*/ 309728 h 442390"/>
                <a:gd name="connsiteX8" fmla="*/ 569304 w 607134"/>
                <a:gd name="connsiteY8" fmla="*/ 315983 h 442390"/>
                <a:gd name="connsiteX9" fmla="*/ 517959 w 607134"/>
                <a:gd name="connsiteY9" fmla="*/ 367236 h 442390"/>
                <a:gd name="connsiteX10" fmla="*/ 513283 w 607134"/>
                <a:gd name="connsiteY10" fmla="*/ 371811 h 442390"/>
                <a:gd name="connsiteX11" fmla="*/ 502060 w 607134"/>
                <a:gd name="connsiteY11" fmla="*/ 383014 h 442390"/>
                <a:gd name="connsiteX12" fmla="*/ 449218 w 607134"/>
                <a:gd name="connsiteY12" fmla="*/ 435855 h 442390"/>
                <a:gd name="connsiteX13" fmla="*/ 446225 w 607134"/>
                <a:gd name="connsiteY13" fmla="*/ 438842 h 442390"/>
                <a:gd name="connsiteX14" fmla="*/ 437621 w 607134"/>
                <a:gd name="connsiteY14" fmla="*/ 442390 h 442390"/>
                <a:gd name="connsiteX15" fmla="*/ 429016 w 607134"/>
                <a:gd name="connsiteY15" fmla="*/ 438842 h 442390"/>
                <a:gd name="connsiteX16" fmla="*/ 426024 w 607134"/>
                <a:gd name="connsiteY16" fmla="*/ 435855 h 442390"/>
                <a:gd name="connsiteX17" fmla="*/ 414801 w 607134"/>
                <a:gd name="connsiteY17" fmla="*/ 424652 h 442390"/>
                <a:gd name="connsiteX18" fmla="*/ 361959 w 607134"/>
                <a:gd name="connsiteY18" fmla="*/ 371811 h 442390"/>
                <a:gd name="connsiteX19" fmla="*/ 359340 w 607134"/>
                <a:gd name="connsiteY19" fmla="*/ 369197 h 442390"/>
                <a:gd name="connsiteX20" fmla="*/ 303786 w 607134"/>
                <a:gd name="connsiteY20" fmla="*/ 424652 h 442390"/>
                <a:gd name="connsiteX21" fmla="*/ 295182 w 607134"/>
                <a:gd name="connsiteY21" fmla="*/ 428200 h 442390"/>
                <a:gd name="connsiteX22" fmla="*/ 286577 w 607134"/>
                <a:gd name="connsiteY22" fmla="*/ 424652 h 442390"/>
                <a:gd name="connsiteX23" fmla="*/ 283585 w 607134"/>
                <a:gd name="connsiteY23" fmla="*/ 421664 h 442390"/>
                <a:gd name="connsiteX24" fmla="*/ 283585 w 607134"/>
                <a:gd name="connsiteY24" fmla="*/ 404300 h 442390"/>
                <a:gd name="connsiteX25" fmla="*/ 347743 w 607134"/>
                <a:gd name="connsiteY25" fmla="*/ 340349 h 442390"/>
                <a:gd name="connsiteX26" fmla="*/ 350736 w 607134"/>
                <a:gd name="connsiteY26" fmla="*/ 337362 h 442390"/>
                <a:gd name="connsiteX27" fmla="*/ 359340 w 607134"/>
                <a:gd name="connsiteY27" fmla="*/ 333721 h 442390"/>
                <a:gd name="connsiteX28" fmla="*/ 367944 w 607134"/>
                <a:gd name="connsiteY28" fmla="*/ 337362 h 442390"/>
                <a:gd name="connsiteX29" fmla="*/ 370937 w 607134"/>
                <a:gd name="connsiteY29" fmla="*/ 340349 h 442390"/>
                <a:gd name="connsiteX30" fmla="*/ 382160 w 607134"/>
                <a:gd name="connsiteY30" fmla="*/ 351552 h 442390"/>
                <a:gd name="connsiteX31" fmla="*/ 435002 w 607134"/>
                <a:gd name="connsiteY31" fmla="*/ 404300 h 442390"/>
                <a:gd name="connsiteX32" fmla="*/ 437621 w 607134"/>
                <a:gd name="connsiteY32" fmla="*/ 406914 h 442390"/>
                <a:gd name="connsiteX33" fmla="*/ 481858 w 607134"/>
                <a:gd name="connsiteY33" fmla="*/ 362755 h 442390"/>
                <a:gd name="connsiteX34" fmla="*/ 493081 w 607134"/>
                <a:gd name="connsiteY34" fmla="*/ 351552 h 442390"/>
                <a:gd name="connsiteX35" fmla="*/ 497757 w 607134"/>
                <a:gd name="connsiteY35" fmla="*/ 346978 h 442390"/>
                <a:gd name="connsiteX36" fmla="*/ 549103 w 607134"/>
                <a:gd name="connsiteY36" fmla="*/ 295630 h 442390"/>
                <a:gd name="connsiteX37" fmla="*/ 555463 w 607134"/>
                <a:gd name="connsiteY37" fmla="*/ 289282 h 442390"/>
                <a:gd name="connsiteX38" fmla="*/ 538347 w 607134"/>
                <a:gd name="connsiteY38" fmla="*/ 272291 h 442390"/>
                <a:gd name="connsiteX39" fmla="*/ 536103 w 607134"/>
                <a:gd name="connsiteY39" fmla="*/ 264915 h 442390"/>
                <a:gd name="connsiteX40" fmla="*/ 543491 w 607134"/>
                <a:gd name="connsiteY40" fmla="*/ 261181 h 442390"/>
                <a:gd name="connsiteX41" fmla="*/ 357967 w 607134"/>
                <a:gd name="connsiteY41" fmla="*/ 251864 h 442390"/>
                <a:gd name="connsiteX42" fmla="*/ 358060 w 607134"/>
                <a:gd name="connsiteY42" fmla="*/ 251864 h 442390"/>
                <a:gd name="connsiteX43" fmla="*/ 358247 w 607134"/>
                <a:gd name="connsiteY43" fmla="*/ 251864 h 442390"/>
                <a:gd name="connsiteX44" fmla="*/ 358434 w 607134"/>
                <a:gd name="connsiteY44" fmla="*/ 251864 h 442390"/>
                <a:gd name="connsiteX45" fmla="*/ 366666 w 607134"/>
                <a:gd name="connsiteY45" fmla="*/ 298464 h 442390"/>
                <a:gd name="connsiteX46" fmla="*/ 370969 w 607134"/>
                <a:gd name="connsiteY46" fmla="*/ 310417 h 442390"/>
                <a:gd name="connsiteX47" fmla="*/ 359370 w 607134"/>
                <a:gd name="connsiteY47" fmla="*/ 308549 h 442390"/>
                <a:gd name="connsiteX48" fmla="*/ 344964 w 607134"/>
                <a:gd name="connsiteY48" fmla="*/ 311351 h 442390"/>
                <a:gd name="connsiteX49" fmla="*/ 349641 w 607134"/>
                <a:gd name="connsiteY49" fmla="*/ 298464 h 442390"/>
                <a:gd name="connsiteX50" fmla="*/ 357967 w 607134"/>
                <a:gd name="connsiteY50" fmla="*/ 251864 h 442390"/>
                <a:gd name="connsiteX51" fmla="*/ 300431 w 607134"/>
                <a:gd name="connsiteY51" fmla="*/ 226742 h 442390"/>
                <a:gd name="connsiteX52" fmla="*/ 330633 w 607134"/>
                <a:gd name="connsiteY52" fmla="*/ 321784 h 442390"/>
                <a:gd name="connsiteX53" fmla="*/ 329979 w 607134"/>
                <a:gd name="connsiteY53" fmla="*/ 322531 h 442390"/>
                <a:gd name="connsiteX54" fmla="*/ 276775 w 607134"/>
                <a:gd name="connsiteY54" fmla="*/ 375748 h 442390"/>
                <a:gd name="connsiteX55" fmla="*/ 274250 w 607134"/>
                <a:gd name="connsiteY55" fmla="*/ 378175 h 442390"/>
                <a:gd name="connsiteX56" fmla="*/ 194023 w 607134"/>
                <a:gd name="connsiteY56" fmla="*/ 378175 h 442390"/>
                <a:gd name="connsiteX57" fmla="*/ 138668 w 607134"/>
                <a:gd name="connsiteY57" fmla="*/ 378175 h 442390"/>
                <a:gd name="connsiteX58" fmla="*/ 138294 w 607134"/>
                <a:gd name="connsiteY58" fmla="*/ 378175 h 442390"/>
                <a:gd name="connsiteX59" fmla="*/ 0 w 607134"/>
                <a:gd name="connsiteY59" fmla="*/ 378175 h 442390"/>
                <a:gd name="connsiteX60" fmla="*/ 35532 w 607134"/>
                <a:gd name="connsiteY60" fmla="*/ 276784 h 442390"/>
                <a:gd name="connsiteX61" fmla="*/ 89672 w 607134"/>
                <a:gd name="connsiteY61" fmla="*/ 250643 h 442390"/>
                <a:gd name="connsiteX62" fmla="*/ 115666 w 607134"/>
                <a:gd name="connsiteY62" fmla="*/ 332988 h 442390"/>
                <a:gd name="connsiteX63" fmla="*/ 119313 w 607134"/>
                <a:gd name="connsiteY63" fmla="*/ 344191 h 442390"/>
                <a:gd name="connsiteX64" fmla="*/ 131001 w 607134"/>
                <a:gd name="connsiteY64" fmla="*/ 311141 h 442390"/>
                <a:gd name="connsiteX65" fmla="*/ 138014 w 607134"/>
                <a:gd name="connsiteY65" fmla="*/ 271929 h 442390"/>
                <a:gd name="connsiteX66" fmla="*/ 138107 w 607134"/>
                <a:gd name="connsiteY66" fmla="*/ 271929 h 442390"/>
                <a:gd name="connsiteX67" fmla="*/ 138294 w 607134"/>
                <a:gd name="connsiteY67" fmla="*/ 271929 h 442390"/>
                <a:gd name="connsiteX68" fmla="*/ 138388 w 607134"/>
                <a:gd name="connsiteY68" fmla="*/ 271929 h 442390"/>
                <a:gd name="connsiteX69" fmla="*/ 138481 w 607134"/>
                <a:gd name="connsiteY69" fmla="*/ 271929 h 442390"/>
                <a:gd name="connsiteX70" fmla="*/ 145494 w 607134"/>
                <a:gd name="connsiteY70" fmla="*/ 311141 h 442390"/>
                <a:gd name="connsiteX71" fmla="*/ 157182 w 607134"/>
                <a:gd name="connsiteY71" fmla="*/ 344191 h 442390"/>
                <a:gd name="connsiteX72" fmla="*/ 160829 w 607134"/>
                <a:gd name="connsiteY72" fmla="*/ 332988 h 442390"/>
                <a:gd name="connsiteX73" fmla="*/ 186917 w 607134"/>
                <a:gd name="connsiteY73" fmla="*/ 250643 h 442390"/>
                <a:gd name="connsiteX74" fmla="*/ 218147 w 607134"/>
                <a:gd name="connsiteY74" fmla="*/ 267168 h 442390"/>
                <a:gd name="connsiteX75" fmla="*/ 236287 w 607134"/>
                <a:gd name="connsiteY75" fmla="*/ 257738 h 442390"/>
                <a:gd name="connsiteX76" fmla="*/ 300431 w 607134"/>
                <a:gd name="connsiteY76" fmla="*/ 226742 h 442390"/>
                <a:gd name="connsiteX77" fmla="*/ 415939 w 607134"/>
                <a:gd name="connsiteY77" fmla="*/ 226531 h 442390"/>
                <a:gd name="connsiteX78" fmla="*/ 480205 w 607134"/>
                <a:gd name="connsiteY78" fmla="*/ 257526 h 442390"/>
                <a:gd name="connsiteX79" fmla="*/ 516219 w 607134"/>
                <a:gd name="connsiteY79" fmla="*/ 293189 h 442390"/>
                <a:gd name="connsiteX80" fmla="*/ 480205 w 607134"/>
                <a:gd name="connsiteY80" fmla="*/ 329133 h 442390"/>
                <a:gd name="connsiteX81" fmla="*/ 475527 w 607134"/>
                <a:gd name="connsiteY81" fmla="*/ 333707 h 442390"/>
                <a:gd name="connsiteX82" fmla="*/ 464302 w 607134"/>
                <a:gd name="connsiteY82" fmla="*/ 344910 h 442390"/>
                <a:gd name="connsiteX83" fmla="*/ 437922 w 607134"/>
                <a:gd name="connsiteY83" fmla="*/ 371331 h 442390"/>
                <a:gd name="connsiteX84" fmla="*/ 400224 w 607134"/>
                <a:gd name="connsiteY84" fmla="*/ 333707 h 442390"/>
                <a:gd name="connsiteX85" fmla="*/ 388999 w 607134"/>
                <a:gd name="connsiteY85" fmla="*/ 322504 h 442390"/>
                <a:gd name="connsiteX86" fmla="*/ 386379 w 607134"/>
                <a:gd name="connsiteY86" fmla="*/ 319890 h 442390"/>
                <a:gd name="connsiteX87" fmla="*/ 507496 w 607134"/>
                <a:gd name="connsiteY87" fmla="*/ 81942 h 442390"/>
                <a:gd name="connsiteX88" fmla="*/ 511706 w 607134"/>
                <a:gd name="connsiteY88" fmla="*/ 81942 h 442390"/>
                <a:gd name="connsiteX89" fmla="*/ 521342 w 607134"/>
                <a:gd name="connsiteY89" fmla="*/ 91561 h 442390"/>
                <a:gd name="connsiteX90" fmla="*/ 528171 w 607134"/>
                <a:gd name="connsiteY90" fmla="*/ 99405 h 442390"/>
                <a:gd name="connsiteX91" fmla="*/ 543138 w 607134"/>
                <a:gd name="connsiteY91" fmla="*/ 103887 h 442390"/>
                <a:gd name="connsiteX92" fmla="*/ 546038 w 607134"/>
                <a:gd name="connsiteY92" fmla="*/ 109770 h 442390"/>
                <a:gd name="connsiteX93" fmla="*/ 542390 w 607134"/>
                <a:gd name="connsiteY93" fmla="*/ 122190 h 442390"/>
                <a:gd name="connsiteX94" fmla="*/ 536122 w 607134"/>
                <a:gd name="connsiteY94" fmla="*/ 124805 h 442390"/>
                <a:gd name="connsiteX95" fmla="*/ 512454 w 607134"/>
                <a:gd name="connsiteY95" fmla="*/ 120043 h 442390"/>
                <a:gd name="connsiteX96" fmla="*/ 506093 w 607134"/>
                <a:gd name="connsiteY96" fmla="*/ 121350 h 442390"/>
                <a:gd name="connsiteX97" fmla="*/ 503848 w 607134"/>
                <a:gd name="connsiteY97" fmla="*/ 137225 h 442390"/>
                <a:gd name="connsiteX98" fmla="*/ 514045 w 607134"/>
                <a:gd name="connsiteY98" fmla="*/ 143015 h 442390"/>
                <a:gd name="connsiteX99" fmla="*/ 532755 w 607134"/>
                <a:gd name="connsiteY99" fmla="*/ 151420 h 442390"/>
                <a:gd name="connsiteX100" fmla="*/ 543606 w 607134"/>
                <a:gd name="connsiteY100" fmla="*/ 202500 h 442390"/>
                <a:gd name="connsiteX101" fmla="*/ 524896 w 607134"/>
                <a:gd name="connsiteY101" fmla="*/ 214454 h 442390"/>
                <a:gd name="connsiteX102" fmla="*/ 520406 w 607134"/>
                <a:gd name="connsiteY102" fmla="*/ 220430 h 442390"/>
                <a:gd name="connsiteX103" fmla="*/ 520406 w 607134"/>
                <a:gd name="connsiteY103" fmla="*/ 230235 h 442390"/>
                <a:gd name="connsiteX104" fmla="*/ 516103 w 607134"/>
                <a:gd name="connsiteY104" fmla="*/ 234905 h 442390"/>
                <a:gd name="connsiteX105" fmla="*/ 505345 w 607134"/>
                <a:gd name="connsiteY105" fmla="*/ 234905 h 442390"/>
                <a:gd name="connsiteX106" fmla="*/ 500761 w 607134"/>
                <a:gd name="connsiteY106" fmla="*/ 230049 h 442390"/>
                <a:gd name="connsiteX107" fmla="*/ 500574 w 607134"/>
                <a:gd name="connsiteY107" fmla="*/ 222765 h 442390"/>
                <a:gd name="connsiteX108" fmla="*/ 495241 w 607134"/>
                <a:gd name="connsiteY108" fmla="*/ 216415 h 442390"/>
                <a:gd name="connsiteX109" fmla="*/ 476251 w 607134"/>
                <a:gd name="connsiteY109" fmla="*/ 210998 h 442390"/>
                <a:gd name="connsiteX110" fmla="*/ 472415 w 607134"/>
                <a:gd name="connsiteY110" fmla="*/ 202781 h 442390"/>
                <a:gd name="connsiteX111" fmla="*/ 475503 w 607134"/>
                <a:gd name="connsiteY111" fmla="*/ 191761 h 442390"/>
                <a:gd name="connsiteX112" fmla="*/ 481864 w 607134"/>
                <a:gd name="connsiteY112" fmla="*/ 189053 h 442390"/>
                <a:gd name="connsiteX113" fmla="*/ 503006 w 607134"/>
                <a:gd name="connsiteY113" fmla="*/ 195403 h 442390"/>
                <a:gd name="connsiteX114" fmla="*/ 516851 w 607134"/>
                <a:gd name="connsiteY114" fmla="*/ 193536 h 442390"/>
                <a:gd name="connsiteX115" fmla="*/ 519471 w 607134"/>
                <a:gd name="connsiteY115" fmla="*/ 174765 h 442390"/>
                <a:gd name="connsiteX116" fmla="*/ 511612 w 607134"/>
                <a:gd name="connsiteY116" fmla="*/ 170096 h 442390"/>
                <a:gd name="connsiteX117" fmla="*/ 490003 w 607134"/>
                <a:gd name="connsiteY117" fmla="*/ 160384 h 442390"/>
                <a:gd name="connsiteX118" fmla="*/ 472790 w 607134"/>
                <a:gd name="connsiteY118" fmla="*/ 131249 h 442390"/>
                <a:gd name="connsiteX119" fmla="*/ 496270 w 607134"/>
                <a:gd name="connsiteY119" fmla="*/ 101553 h 442390"/>
                <a:gd name="connsiteX120" fmla="*/ 502070 w 607134"/>
                <a:gd name="connsiteY120" fmla="*/ 93522 h 442390"/>
                <a:gd name="connsiteX121" fmla="*/ 502070 w 607134"/>
                <a:gd name="connsiteY121" fmla="*/ 87452 h 442390"/>
                <a:gd name="connsiteX122" fmla="*/ 507496 w 607134"/>
                <a:gd name="connsiteY122" fmla="*/ 81942 h 442390"/>
                <a:gd name="connsiteX123" fmla="*/ 134605 w 607134"/>
                <a:gd name="connsiteY123" fmla="*/ 60480 h 442390"/>
                <a:gd name="connsiteX124" fmla="*/ 169671 w 607134"/>
                <a:gd name="connsiteY124" fmla="*/ 67763 h 442390"/>
                <a:gd name="connsiteX125" fmla="*/ 186690 w 607134"/>
                <a:gd name="connsiteY125" fmla="*/ 83637 h 442390"/>
                <a:gd name="connsiteX126" fmla="*/ 205392 w 607134"/>
                <a:gd name="connsiteY126" fmla="*/ 143119 h 442390"/>
                <a:gd name="connsiteX127" fmla="*/ 202961 w 607134"/>
                <a:gd name="connsiteY127" fmla="*/ 152176 h 442390"/>
                <a:gd name="connsiteX128" fmla="*/ 208946 w 607134"/>
                <a:gd name="connsiteY128" fmla="*/ 177108 h 442390"/>
                <a:gd name="connsiteX129" fmla="*/ 196789 w 607134"/>
                <a:gd name="connsiteY129" fmla="*/ 198118 h 442390"/>
                <a:gd name="connsiteX130" fmla="*/ 154336 w 607134"/>
                <a:gd name="connsiteY130" fmla="*/ 250596 h 442390"/>
                <a:gd name="connsiteX131" fmla="*/ 123291 w 607134"/>
                <a:gd name="connsiteY131" fmla="*/ 250596 h 442390"/>
                <a:gd name="connsiteX132" fmla="*/ 80837 w 607134"/>
                <a:gd name="connsiteY132" fmla="*/ 198118 h 442390"/>
                <a:gd name="connsiteX133" fmla="*/ 69055 w 607134"/>
                <a:gd name="connsiteY133" fmla="*/ 177108 h 442390"/>
                <a:gd name="connsiteX134" fmla="*/ 75040 w 607134"/>
                <a:gd name="connsiteY134" fmla="*/ 152176 h 442390"/>
                <a:gd name="connsiteX135" fmla="*/ 72515 w 607134"/>
                <a:gd name="connsiteY135" fmla="*/ 143119 h 442390"/>
                <a:gd name="connsiteX136" fmla="*/ 72421 w 607134"/>
                <a:gd name="connsiteY136" fmla="*/ 113892 h 442390"/>
                <a:gd name="connsiteX137" fmla="*/ 89440 w 607134"/>
                <a:gd name="connsiteY137" fmla="*/ 84011 h 442390"/>
                <a:gd name="connsiteX138" fmla="*/ 105337 w 607134"/>
                <a:gd name="connsiteY138" fmla="*/ 70938 h 442390"/>
                <a:gd name="connsiteX139" fmla="*/ 120672 w 607134"/>
                <a:gd name="connsiteY139" fmla="*/ 63094 h 442390"/>
                <a:gd name="connsiteX140" fmla="*/ 134605 w 607134"/>
                <a:gd name="connsiteY140" fmla="*/ 60480 h 442390"/>
                <a:gd name="connsiteX141" fmla="*/ 352835 w 607134"/>
                <a:gd name="connsiteY141" fmla="*/ 356 h 442390"/>
                <a:gd name="connsiteX142" fmla="*/ 394262 w 607134"/>
                <a:gd name="connsiteY142" fmla="*/ 9042 h 442390"/>
                <a:gd name="connsiteX143" fmla="*/ 414461 w 607134"/>
                <a:gd name="connsiteY143" fmla="*/ 27720 h 442390"/>
                <a:gd name="connsiteX144" fmla="*/ 436624 w 607134"/>
                <a:gd name="connsiteY144" fmla="*/ 97951 h 442390"/>
                <a:gd name="connsiteX145" fmla="*/ 433819 w 607134"/>
                <a:gd name="connsiteY145" fmla="*/ 108784 h 442390"/>
                <a:gd name="connsiteX146" fmla="*/ 440926 w 607134"/>
                <a:gd name="connsiteY146" fmla="*/ 138296 h 442390"/>
                <a:gd name="connsiteX147" fmla="*/ 426525 w 607134"/>
                <a:gd name="connsiteY147" fmla="*/ 163045 h 442390"/>
                <a:gd name="connsiteX148" fmla="*/ 376401 w 607134"/>
                <a:gd name="connsiteY148" fmla="*/ 224964 h 442390"/>
                <a:gd name="connsiteX149" fmla="*/ 339743 w 607134"/>
                <a:gd name="connsiteY149" fmla="*/ 225057 h 442390"/>
                <a:gd name="connsiteX150" fmla="*/ 289806 w 607134"/>
                <a:gd name="connsiteY150" fmla="*/ 163232 h 442390"/>
                <a:gd name="connsiteX151" fmla="*/ 275311 w 607134"/>
                <a:gd name="connsiteY151" fmla="*/ 138389 h 442390"/>
                <a:gd name="connsiteX152" fmla="*/ 282419 w 607134"/>
                <a:gd name="connsiteY152" fmla="*/ 108877 h 442390"/>
                <a:gd name="connsiteX153" fmla="*/ 279520 w 607134"/>
                <a:gd name="connsiteY153" fmla="*/ 98044 h 442390"/>
                <a:gd name="connsiteX154" fmla="*/ 279426 w 607134"/>
                <a:gd name="connsiteY154" fmla="*/ 63582 h 442390"/>
                <a:gd name="connsiteX155" fmla="*/ 299625 w 607134"/>
                <a:gd name="connsiteY155" fmla="*/ 28187 h 442390"/>
                <a:gd name="connsiteX156" fmla="*/ 318328 w 607134"/>
                <a:gd name="connsiteY156" fmla="*/ 12777 h 442390"/>
                <a:gd name="connsiteX157" fmla="*/ 336377 w 607134"/>
                <a:gd name="connsiteY157" fmla="*/ 3438 h 442390"/>
                <a:gd name="connsiteX158" fmla="*/ 352835 w 607134"/>
                <a:gd name="connsiteY158" fmla="*/ 356 h 4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607134" h="442390">
                  <a:moveTo>
                    <a:pt x="599232" y="258567"/>
                  </a:moveTo>
                  <a:lnTo>
                    <a:pt x="600074" y="258567"/>
                  </a:lnTo>
                  <a:cubicBezTo>
                    <a:pt x="605499" y="258567"/>
                    <a:pt x="607743" y="261088"/>
                    <a:pt x="606995" y="266502"/>
                  </a:cubicBezTo>
                  <a:cubicBezTo>
                    <a:pt x="606247" y="284707"/>
                    <a:pt x="605218" y="302726"/>
                    <a:pt x="604470" y="320837"/>
                  </a:cubicBezTo>
                  <a:cubicBezTo>
                    <a:pt x="604376" y="324198"/>
                    <a:pt x="603628" y="326999"/>
                    <a:pt x="600261" y="328866"/>
                  </a:cubicBezTo>
                  <a:cubicBezTo>
                    <a:pt x="599232" y="329426"/>
                    <a:pt x="598391" y="329613"/>
                    <a:pt x="597455" y="329613"/>
                  </a:cubicBezTo>
                  <a:cubicBezTo>
                    <a:pt x="595398" y="329613"/>
                    <a:pt x="593901" y="328026"/>
                    <a:pt x="592218" y="326439"/>
                  </a:cubicBezTo>
                  <a:lnTo>
                    <a:pt x="575571" y="309728"/>
                  </a:lnTo>
                  <a:lnTo>
                    <a:pt x="569304" y="315983"/>
                  </a:lnTo>
                  <a:lnTo>
                    <a:pt x="517959" y="367236"/>
                  </a:lnTo>
                  <a:lnTo>
                    <a:pt x="513283" y="371811"/>
                  </a:lnTo>
                  <a:lnTo>
                    <a:pt x="502060" y="383014"/>
                  </a:lnTo>
                  <a:lnTo>
                    <a:pt x="449218" y="435855"/>
                  </a:lnTo>
                  <a:lnTo>
                    <a:pt x="446225" y="438842"/>
                  </a:lnTo>
                  <a:cubicBezTo>
                    <a:pt x="443887" y="441176"/>
                    <a:pt x="440707" y="442390"/>
                    <a:pt x="437621" y="442390"/>
                  </a:cubicBezTo>
                  <a:cubicBezTo>
                    <a:pt x="434534" y="442390"/>
                    <a:pt x="431355" y="441176"/>
                    <a:pt x="429016" y="438842"/>
                  </a:cubicBezTo>
                  <a:lnTo>
                    <a:pt x="426024" y="435855"/>
                  </a:lnTo>
                  <a:lnTo>
                    <a:pt x="414801" y="424652"/>
                  </a:lnTo>
                  <a:lnTo>
                    <a:pt x="361959" y="371811"/>
                  </a:lnTo>
                  <a:lnTo>
                    <a:pt x="359340" y="369197"/>
                  </a:lnTo>
                  <a:lnTo>
                    <a:pt x="303786" y="424652"/>
                  </a:lnTo>
                  <a:cubicBezTo>
                    <a:pt x="301448" y="426986"/>
                    <a:pt x="298362" y="428200"/>
                    <a:pt x="295182" y="428200"/>
                  </a:cubicBezTo>
                  <a:cubicBezTo>
                    <a:pt x="292095" y="428200"/>
                    <a:pt x="289009" y="426986"/>
                    <a:pt x="286577" y="424652"/>
                  </a:cubicBezTo>
                  <a:lnTo>
                    <a:pt x="283585" y="421664"/>
                  </a:lnTo>
                  <a:cubicBezTo>
                    <a:pt x="278908" y="416903"/>
                    <a:pt x="278908" y="409061"/>
                    <a:pt x="283585" y="404300"/>
                  </a:cubicBezTo>
                  <a:lnTo>
                    <a:pt x="347743" y="340349"/>
                  </a:lnTo>
                  <a:lnTo>
                    <a:pt x="350736" y="337362"/>
                  </a:lnTo>
                  <a:cubicBezTo>
                    <a:pt x="353074" y="335028"/>
                    <a:pt x="356160" y="333721"/>
                    <a:pt x="359340" y="333721"/>
                  </a:cubicBezTo>
                  <a:cubicBezTo>
                    <a:pt x="362426" y="333721"/>
                    <a:pt x="365513" y="335028"/>
                    <a:pt x="367944" y="337362"/>
                  </a:cubicBezTo>
                  <a:lnTo>
                    <a:pt x="370937" y="340349"/>
                  </a:lnTo>
                  <a:lnTo>
                    <a:pt x="382160" y="351552"/>
                  </a:lnTo>
                  <a:lnTo>
                    <a:pt x="435002" y="404300"/>
                  </a:lnTo>
                  <a:lnTo>
                    <a:pt x="437621" y="406914"/>
                  </a:lnTo>
                  <a:lnTo>
                    <a:pt x="481858" y="362755"/>
                  </a:lnTo>
                  <a:lnTo>
                    <a:pt x="493081" y="351552"/>
                  </a:lnTo>
                  <a:lnTo>
                    <a:pt x="497757" y="346978"/>
                  </a:lnTo>
                  <a:lnTo>
                    <a:pt x="549103" y="295630"/>
                  </a:lnTo>
                  <a:lnTo>
                    <a:pt x="555463" y="289282"/>
                  </a:lnTo>
                  <a:cubicBezTo>
                    <a:pt x="549758" y="283680"/>
                    <a:pt x="544146" y="277986"/>
                    <a:pt x="538347" y="272291"/>
                  </a:cubicBezTo>
                  <a:cubicBezTo>
                    <a:pt x="536383" y="270237"/>
                    <a:pt x="534513" y="268370"/>
                    <a:pt x="536103" y="264915"/>
                  </a:cubicBezTo>
                  <a:cubicBezTo>
                    <a:pt x="537786" y="261461"/>
                    <a:pt x="540592" y="261274"/>
                    <a:pt x="543491" y="261181"/>
                  </a:cubicBezTo>
                  <a:close/>
                  <a:moveTo>
                    <a:pt x="357967" y="251864"/>
                  </a:moveTo>
                  <a:lnTo>
                    <a:pt x="358060" y="251864"/>
                  </a:lnTo>
                  <a:lnTo>
                    <a:pt x="358247" y="251864"/>
                  </a:lnTo>
                  <a:lnTo>
                    <a:pt x="358434" y="251864"/>
                  </a:lnTo>
                  <a:cubicBezTo>
                    <a:pt x="364328" y="251864"/>
                    <a:pt x="398658" y="254012"/>
                    <a:pt x="366666" y="298464"/>
                  </a:cubicBezTo>
                  <a:lnTo>
                    <a:pt x="370969" y="310417"/>
                  </a:lnTo>
                  <a:cubicBezTo>
                    <a:pt x="367228" y="309110"/>
                    <a:pt x="363299" y="308549"/>
                    <a:pt x="359370" y="308549"/>
                  </a:cubicBezTo>
                  <a:cubicBezTo>
                    <a:pt x="354318" y="308549"/>
                    <a:pt x="349454" y="309483"/>
                    <a:pt x="344964" y="311351"/>
                  </a:cubicBezTo>
                  <a:lnTo>
                    <a:pt x="349641" y="298464"/>
                  </a:lnTo>
                  <a:cubicBezTo>
                    <a:pt x="317649" y="254012"/>
                    <a:pt x="351980" y="251864"/>
                    <a:pt x="357967" y="251864"/>
                  </a:cubicBezTo>
                  <a:close/>
                  <a:moveTo>
                    <a:pt x="300431" y="226742"/>
                  </a:moveTo>
                  <a:lnTo>
                    <a:pt x="330633" y="321784"/>
                  </a:lnTo>
                  <a:lnTo>
                    <a:pt x="329979" y="322531"/>
                  </a:lnTo>
                  <a:lnTo>
                    <a:pt x="276775" y="375748"/>
                  </a:lnTo>
                  <a:lnTo>
                    <a:pt x="274250" y="378175"/>
                  </a:lnTo>
                  <a:lnTo>
                    <a:pt x="194023" y="378175"/>
                  </a:lnTo>
                  <a:lnTo>
                    <a:pt x="138668" y="378175"/>
                  </a:lnTo>
                  <a:lnTo>
                    <a:pt x="138294" y="378175"/>
                  </a:lnTo>
                  <a:lnTo>
                    <a:pt x="0" y="378175"/>
                  </a:lnTo>
                  <a:cubicBezTo>
                    <a:pt x="748" y="320851"/>
                    <a:pt x="-1589" y="290228"/>
                    <a:pt x="35532" y="276784"/>
                  </a:cubicBezTo>
                  <a:cubicBezTo>
                    <a:pt x="69288" y="263807"/>
                    <a:pt x="89672" y="250643"/>
                    <a:pt x="89672" y="250643"/>
                  </a:cubicBezTo>
                  <a:lnTo>
                    <a:pt x="115666" y="332988"/>
                  </a:lnTo>
                  <a:lnTo>
                    <a:pt x="119313" y="344191"/>
                  </a:lnTo>
                  <a:lnTo>
                    <a:pt x="131001" y="311141"/>
                  </a:lnTo>
                  <a:cubicBezTo>
                    <a:pt x="104071" y="273796"/>
                    <a:pt x="133058" y="271929"/>
                    <a:pt x="138014" y="271929"/>
                  </a:cubicBezTo>
                  <a:lnTo>
                    <a:pt x="138107" y="271929"/>
                  </a:lnTo>
                  <a:lnTo>
                    <a:pt x="138294" y="271929"/>
                  </a:lnTo>
                  <a:lnTo>
                    <a:pt x="138388" y="271929"/>
                  </a:lnTo>
                  <a:lnTo>
                    <a:pt x="138481" y="271929"/>
                  </a:lnTo>
                  <a:cubicBezTo>
                    <a:pt x="143530" y="271929"/>
                    <a:pt x="172330" y="273796"/>
                    <a:pt x="145494" y="311141"/>
                  </a:cubicBezTo>
                  <a:lnTo>
                    <a:pt x="157182" y="344191"/>
                  </a:lnTo>
                  <a:lnTo>
                    <a:pt x="160829" y="332988"/>
                  </a:lnTo>
                  <a:lnTo>
                    <a:pt x="186917" y="250643"/>
                  </a:lnTo>
                  <a:cubicBezTo>
                    <a:pt x="186917" y="250643"/>
                    <a:pt x="198231" y="257925"/>
                    <a:pt x="218147" y="267168"/>
                  </a:cubicBezTo>
                  <a:cubicBezTo>
                    <a:pt x="223196" y="263433"/>
                    <a:pt x="228994" y="260352"/>
                    <a:pt x="236287" y="257738"/>
                  </a:cubicBezTo>
                  <a:cubicBezTo>
                    <a:pt x="276401" y="242427"/>
                    <a:pt x="300431" y="226742"/>
                    <a:pt x="300431" y="226742"/>
                  </a:cubicBezTo>
                  <a:close/>
                  <a:moveTo>
                    <a:pt x="415939" y="226531"/>
                  </a:moveTo>
                  <a:cubicBezTo>
                    <a:pt x="415939" y="226531"/>
                    <a:pt x="439980" y="242215"/>
                    <a:pt x="480205" y="257526"/>
                  </a:cubicBezTo>
                  <a:cubicBezTo>
                    <a:pt x="500223" y="264902"/>
                    <a:pt x="510700" y="276478"/>
                    <a:pt x="516219" y="293189"/>
                  </a:cubicBezTo>
                  <a:lnTo>
                    <a:pt x="480205" y="329133"/>
                  </a:lnTo>
                  <a:lnTo>
                    <a:pt x="475527" y="333707"/>
                  </a:lnTo>
                  <a:lnTo>
                    <a:pt x="464302" y="344910"/>
                  </a:lnTo>
                  <a:lnTo>
                    <a:pt x="437922" y="371331"/>
                  </a:lnTo>
                  <a:lnTo>
                    <a:pt x="400224" y="333707"/>
                  </a:lnTo>
                  <a:lnTo>
                    <a:pt x="388999" y="322504"/>
                  </a:lnTo>
                  <a:lnTo>
                    <a:pt x="386379" y="319890"/>
                  </a:lnTo>
                  <a:close/>
                  <a:moveTo>
                    <a:pt x="507496" y="81942"/>
                  </a:moveTo>
                  <a:lnTo>
                    <a:pt x="511706" y="81942"/>
                  </a:lnTo>
                  <a:cubicBezTo>
                    <a:pt x="521342" y="81942"/>
                    <a:pt x="521342" y="81942"/>
                    <a:pt x="521342" y="91561"/>
                  </a:cubicBezTo>
                  <a:cubicBezTo>
                    <a:pt x="521435" y="98284"/>
                    <a:pt x="521435" y="98284"/>
                    <a:pt x="528171" y="99405"/>
                  </a:cubicBezTo>
                  <a:cubicBezTo>
                    <a:pt x="533409" y="100245"/>
                    <a:pt x="538367" y="101739"/>
                    <a:pt x="543138" y="103887"/>
                  </a:cubicBezTo>
                  <a:cubicBezTo>
                    <a:pt x="545851" y="105101"/>
                    <a:pt x="546880" y="106969"/>
                    <a:pt x="546038" y="109770"/>
                  </a:cubicBezTo>
                  <a:cubicBezTo>
                    <a:pt x="544916" y="113973"/>
                    <a:pt x="543793" y="118082"/>
                    <a:pt x="542390" y="122190"/>
                  </a:cubicBezTo>
                  <a:cubicBezTo>
                    <a:pt x="541174" y="126019"/>
                    <a:pt x="539864" y="126579"/>
                    <a:pt x="536122" y="124805"/>
                  </a:cubicBezTo>
                  <a:cubicBezTo>
                    <a:pt x="528638" y="121163"/>
                    <a:pt x="520780" y="119576"/>
                    <a:pt x="512454" y="120043"/>
                  </a:cubicBezTo>
                  <a:cubicBezTo>
                    <a:pt x="510209" y="120229"/>
                    <a:pt x="508058" y="120416"/>
                    <a:pt x="506093" y="121350"/>
                  </a:cubicBezTo>
                  <a:cubicBezTo>
                    <a:pt x="498890" y="124525"/>
                    <a:pt x="497767" y="132369"/>
                    <a:pt x="503848" y="137225"/>
                  </a:cubicBezTo>
                  <a:cubicBezTo>
                    <a:pt x="506841" y="139747"/>
                    <a:pt x="510490" y="141521"/>
                    <a:pt x="514045" y="143015"/>
                  </a:cubicBezTo>
                  <a:cubicBezTo>
                    <a:pt x="520312" y="145630"/>
                    <a:pt x="526767" y="148058"/>
                    <a:pt x="532755" y="151420"/>
                  </a:cubicBezTo>
                  <a:cubicBezTo>
                    <a:pt x="552026" y="162065"/>
                    <a:pt x="557077" y="186065"/>
                    <a:pt x="543606" y="202500"/>
                  </a:cubicBezTo>
                  <a:cubicBezTo>
                    <a:pt x="538648" y="208477"/>
                    <a:pt x="532380" y="212493"/>
                    <a:pt x="524896" y="214454"/>
                  </a:cubicBezTo>
                  <a:cubicBezTo>
                    <a:pt x="521716" y="215294"/>
                    <a:pt x="520312" y="217068"/>
                    <a:pt x="520406" y="220430"/>
                  </a:cubicBezTo>
                  <a:cubicBezTo>
                    <a:pt x="520593" y="223699"/>
                    <a:pt x="520406" y="227060"/>
                    <a:pt x="520406" y="230235"/>
                  </a:cubicBezTo>
                  <a:cubicBezTo>
                    <a:pt x="520406" y="233224"/>
                    <a:pt x="518909" y="234718"/>
                    <a:pt x="516103" y="234905"/>
                  </a:cubicBezTo>
                  <a:cubicBezTo>
                    <a:pt x="512454" y="234998"/>
                    <a:pt x="508993" y="234998"/>
                    <a:pt x="505345" y="234905"/>
                  </a:cubicBezTo>
                  <a:cubicBezTo>
                    <a:pt x="502258" y="234905"/>
                    <a:pt x="500761" y="233037"/>
                    <a:pt x="500761" y="230049"/>
                  </a:cubicBezTo>
                  <a:cubicBezTo>
                    <a:pt x="500574" y="227621"/>
                    <a:pt x="500574" y="225193"/>
                    <a:pt x="500574" y="222765"/>
                  </a:cubicBezTo>
                  <a:cubicBezTo>
                    <a:pt x="500480" y="217442"/>
                    <a:pt x="500387" y="217348"/>
                    <a:pt x="495241" y="216415"/>
                  </a:cubicBezTo>
                  <a:cubicBezTo>
                    <a:pt x="488786" y="215294"/>
                    <a:pt x="482238" y="213800"/>
                    <a:pt x="476251" y="210998"/>
                  </a:cubicBezTo>
                  <a:cubicBezTo>
                    <a:pt x="471667" y="208757"/>
                    <a:pt x="471199" y="207450"/>
                    <a:pt x="472415" y="202781"/>
                  </a:cubicBezTo>
                  <a:cubicBezTo>
                    <a:pt x="473444" y="199139"/>
                    <a:pt x="474380" y="195403"/>
                    <a:pt x="475503" y="191761"/>
                  </a:cubicBezTo>
                  <a:cubicBezTo>
                    <a:pt x="476906" y="187559"/>
                    <a:pt x="478028" y="187092"/>
                    <a:pt x="481864" y="189053"/>
                  </a:cubicBezTo>
                  <a:cubicBezTo>
                    <a:pt x="488506" y="192508"/>
                    <a:pt x="495616" y="194563"/>
                    <a:pt x="503006" y="195403"/>
                  </a:cubicBezTo>
                  <a:cubicBezTo>
                    <a:pt x="507683" y="195870"/>
                    <a:pt x="512454" y="195403"/>
                    <a:pt x="516851" y="193536"/>
                  </a:cubicBezTo>
                  <a:cubicBezTo>
                    <a:pt x="525083" y="189894"/>
                    <a:pt x="526393" y="180462"/>
                    <a:pt x="519471" y="174765"/>
                  </a:cubicBezTo>
                  <a:cubicBezTo>
                    <a:pt x="517038" y="172711"/>
                    <a:pt x="514419" y="171404"/>
                    <a:pt x="511612" y="170096"/>
                  </a:cubicBezTo>
                  <a:cubicBezTo>
                    <a:pt x="504316" y="166921"/>
                    <a:pt x="496832" y="164493"/>
                    <a:pt x="490003" y="160384"/>
                  </a:cubicBezTo>
                  <a:cubicBezTo>
                    <a:pt x="479057" y="153848"/>
                    <a:pt x="471948" y="144696"/>
                    <a:pt x="472790" y="131249"/>
                  </a:cubicBezTo>
                  <a:cubicBezTo>
                    <a:pt x="473632" y="116121"/>
                    <a:pt x="482238" y="106595"/>
                    <a:pt x="496270" y="101553"/>
                  </a:cubicBezTo>
                  <a:cubicBezTo>
                    <a:pt x="501977" y="99498"/>
                    <a:pt x="502070" y="99498"/>
                    <a:pt x="502070" y="93522"/>
                  </a:cubicBezTo>
                  <a:lnTo>
                    <a:pt x="502070" y="87452"/>
                  </a:lnTo>
                  <a:cubicBezTo>
                    <a:pt x="502258" y="82876"/>
                    <a:pt x="503006" y="82129"/>
                    <a:pt x="507496" y="81942"/>
                  </a:cubicBezTo>
                  <a:close/>
                  <a:moveTo>
                    <a:pt x="134605" y="60480"/>
                  </a:moveTo>
                  <a:cubicBezTo>
                    <a:pt x="149847" y="59079"/>
                    <a:pt x="161443" y="62907"/>
                    <a:pt x="169671" y="67763"/>
                  </a:cubicBezTo>
                  <a:cubicBezTo>
                    <a:pt x="182015" y="74673"/>
                    <a:pt x="186690" y="83637"/>
                    <a:pt x="186690" y="83637"/>
                  </a:cubicBezTo>
                  <a:cubicBezTo>
                    <a:pt x="186690" y="83637"/>
                    <a:pt x="215024" y="85692"/>
                    <a:pt x="205392" y="143119"/>
                  </a:cubicBezTo>
                  <a:cubicBezTo>
                    <a:pt x="204831" y="146107"/>
                    <a:pt x="204083" y="149095"/>
                    <a:pt x="202961" y="152176"/>
                  </a:cubicBezTo>
                  <a:cubicBezTo>
                    <a:pt x="208572" y="151616"/>
                    <a:pt x="215117" y="154978"/>
                    <a:pt x="208946" y="177108"/>
                  </a:cubicBezTo>
                  <a:cubicBezTo>
                    <a:pt x="204270" y="193262"/>
                    <a:pt x="200062" y="197931"/>
                    <a:pt x="196789" y="198118"/>
                  </a:cubicBezTo>
                  <a:cubicBezTo>
                    <a:pt x="193797" y="217447"/>
                    <a:pt x="178368" y="241819"/>
                    <a:pt x="154336" y="250596"/>
                  </a:cubicBezTo>
                  <a:cubicBezTo>
                    <a:pt x="144330" y="254051"/>
                    <a:pt x="133390" y="254051"/>
                    <a:pt x="123291" y="250596"/>
                  </a:cubicBezTo>
                  <a:cubicBezTo>
                    <a:pt x="98698" y="242005"/>
                    <a:pt x="83829" y="217447"/>
                    <a:pt x="80837" y="198118"/>
                  </a:cubicBezTo>
                  <a:cubicBezTo>
                    <a:pt x="77658" y="197744"/>
                    <a:pt x="73263" y="193262"/>
                    <a:pt x="69055" y="177108"/>
                  </a:cubicBezTo>
                  <a:cubicBezTo>
                    <a:pt x="62696" y="154978"/>
                    <a:pt x="69429" y="151709"/>
                    <a:pt x="75040" y="152176"/>
                  </a:cubicBezTo>
                  <a:cubicBezTo>
                    <a:pt x="73917" y="149188"/>
                    <a:pt x="72982" y="146107"/>
                    <a:pt x="72515" y="143119"/>
                  </a:cubicBezTo>
                  <a:cubicBezTo>
                    <a:pt x="70551" y="132754"/>
                    <a:pt x="69990" y="123043"/>
                    <a:pt x="72421" y="113892"/>
                  </a:cubicBezTo>
                  <a:cubicBezTo>
                    <a:pt x="75227" y="101566"/>
                    <a:pt x="81959" y="91574"/>
                    <a:pt x="89440" y="84011"/>
                  </a:cubicBezTo>
                  <a:cubicBezTo>
                    <a:pt x="94209" y="78875"/>
                    <a:pt x="99539" y="74486"/>
                    <a:pt x="105337" y="70938"/>
                  </a:cubicBezTo>
                  <a:cubicBezTo>
                    <a:pt x="109919" y="67670"/>
                    <a:pt x="115062" y="64962"/>
                    <a:pt x="120672" y="63094"/>
                  </a:cubicBezTo>
                  <a:cubicBezTo>
                    <a:pt x="124974" y="61694"/>
                    <a:pt x="129649" y="60666"/>
                    <a:pt x="134605" y="60480"/>
                  </a:cubicBezTo>
                  <a:close/>
                  <a:moveTo>
                    <a:pt x="352835" y="356"/>
                  </a:moveTo>
                  <a:cubicBezTo>
                    <a:pt x="370790" y="-1325"/>
                    <a:pt x="384443" y="3158"/>
                    <a:pt x="394262" y="9042"/>
                  </a:cubicBezTo>
                  <a:cubicBezTo>
                    <a:pt x="408944" y="16980"/>
                    <a:pt x="414461" y="27720"/>
                    <a:pt x="414461" y="27720"/>
                  </a:cubicBezTo>
                  <a:cubicBezTo>
                    <a:pt x="414461" y="27720"/>
                    <a:pt x="448033" y="30055"/>
                    <a:pt x="436624" y="97951"/>
                  </a:cubicBezTo>
                  <a:cubicBezTo>
                    <a:pt x="436063" y="101593"/>
                    <a:pt x="435035" y="105142"/>
                    <a:pt x="433819" y="108784"/>
                  </a:cubicBezTo>
                  <a:cubicBezTo>
                    <a:pt x="440365" y="108130"/>
                    <a:pt x="448407" y="112053"/>
                    <a:pt x="440926" y="138296"/>
                  </a:cubicBezTo>
                  <a:cubicBezTo>
                    <a:pt x="435409" y="157348"/>
                    <a:pt x="430452" y="162858"/>
                    <a:pt x="426525" y="163045"/>
                  </a:cubicBezTo>
                  <a:cubicBezTo>
                    <a:pt x="423065" y="185832"/>
                    <a:pt x="404829" y="214784"/>
                    <a:pt x="376401" y="224964"/>
                  </a:cubicBezTo>
                  <a:cubicBezTo>
                    <a:pt x="364712" y="229353"/>
                    <a:pt x="351619" y="229353"/>
                    <a:pt x="339743" y="225057"/>
                  </a:cubicBezTo>
                  <a:cubicBezTo>
                    <a:pt x="310847" y="214971"/>
                    <a:pt x="293266" y="186019"/>
                    <a:pt x="289806" y="163232"/>
                  </a:cubicBezTo>
                  <a:cubicBezTo>
                    <a:pt x="285879" y="162858"/>
                    <a:pt x="280922" y="157441"/>
                    <a:pt x="275311" y="138389"/>
                  </a:cubicBezTo>
                  <a:cubicBezTo>
                    <a:pt x="267830" y="112146"/>
                    <a:pt x="275685" y="108317"/>
                    <a:pt x="282419" y="108877"/>
                  </a:cubicBezTo>
                  <a:cubicBezTo>
                    <a:pt x="281203" y="105329"/>
                    <a:pt x="280174" y="101686"/>
                    <a:pt x="279520" y="98044"/>
                  </a:cubicBezTo>
                  <a:cubicBezTo>
                    <a:pt x="277182" y="85903"/>
                    <a:pt x="276527" y="74509"/>
                    <a:pt x="279426" y="63582"/>
                  </a:cubicBezTo>
                  <a:cubicBezTo>
                    <a:pt x="282886" y="49013"/>
                    <a:pt x="290741" y="37339"/>
                    <a:pt x="299625" y="28187"/>
                  </a:cubicBezTo>
                  <a:cubicBezTo>
                    <a:pt x="305236" y="22210"/>
                    <a:pt x="311595" y="16980"/>
                    <a:pt x="318328" y="12777"/>
                  </a:cubicBezTo>
                  <a:cubicBezTo>
                    <a:pt x="323659" y="8948"/>
                    <a:pt x="329831" y="5679"/>
                    <a:pt x="336377" y="3438"/>
                  </a:cubicBezTo>
                  <a:cubicBezTo>
                    <a:pt x="341520" y="1664"/>
                    <a:pt x="347037" y="543"/>
                    <a:pt x="352835" y="356"/>
                  </a:cubicBezTo>
                  <a:close/>
                </a:path>
              </a:pathLst>
            </a:custGeom>
            <a:gradFill flip="none" rotWithShape="1">
              <a:gsLst>
                <a:gs pos="0">
                  <a:schemeClr val="accent3"/>
                </a:gs>
                <a:gs pos="100000">
                  <a:schemeClr val="accent3">
                    <a:alpha val="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 name="组合 1"/>
          <p:cNvGrpSpPr/>
          <p:nvPr/>
        </p:nvGrpSpPr>
        <p:grpSpPr>
          <a:xfrm>
            <a:off x="338969" y="1665250"/>
            <a:ext cx="4971502" cy="3682758"/>
            <a:chOff x="1150949" y="4175192"/>
            <a:chExt cx="4971502" cy="3682758"/>
          </a:xfrm>
        </p:grpSpPr>
        <p:sp>
          <p:nvSpPr>
            <p:cNvPr id="15" name="圆: 空心 14"/>
            <p:cNvSpPr/>
            <p:nvPr/>
          </p:nvSpPr>
          <p:spPr>
            <a:xfrm>
              <a:off x="1150949" y="4175192"/>
              <a:ext cx="3682760" cy="3682758"/>
            </a:xfrm>
            <a:prstGeom prst="donut">
              <a:avLst>
                <a:gd name="adj" fmla="val 11975"/>
              </a:avLst>
            </a:prstGeom>
            <a:gradFill flip="none" rotWithShape="1">
              <a:gsLst>
                <a:gs pos="9000">
                  <a:schemeClr val="accent1">
                    <a:alpha val="0"/>
                  </a:schemeClr>
                </a:gs>
                <a:gs pos="100000">
                  <a:schemeClr val="accent1">
                    <a:alpha val="22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none" tIns="0" rtlCol="0" anchor="ctr" anchorCtr="0">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Title"/>
            <p:cNvSpPr/>
            <p:nvPr/>
          </p:nvSpPr>
          <p:spPr>
            <a:xfrm>
              <a:off x="1708336" y="4753771"/>
              <a:ext cx="2519197" cy="2514453"/>
            </a:xfrm>
            <a:prstGeom prst="ellipse">
              <a:avLst/>
            </a:prstGeom>
            <a:gradFill flip="none" rotWithShape="1">
              <a:gsLst>
                <a:gs pos="52000">
                  <a:schemeClr val="accent1"/>
                </a:gs>
                <a:gs pos="100000">
                  <a:schemeClr val="accent1">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200000"/>
                </a:lnSpc>
              </a:pPr>
              <a:r>
                <a:rPr lang="zh-CN" altLang="en-US" sz="2400" b="1" dirty="0">
                  <a:latin typeface="Arial" panose="020B0604020202020204" pitchFamily="34" charset="0"/>
                  <a:ea typeface="微软雅黑" panose="020B0503020204020204" pitchFamily="34" charset="-122"/>
                  <a:cs typeface="+mn-ea"/>
                  <a:sym typeface="Arial" panose="020B0604020202020204" pitchFamily="34" charset="0"/>
                </a:rPr>
                <a:t>选择安胜达</a:t>
              </a:r>
              <a:endParaRPr lang="en-US" altLang="zh-CN" sz="24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图形 5"/>
            <p:cNvSpPr/>
            <p:nvPr/>
          </p:nvSpPr>
          <p:spPr>
            <a:xfrm flipH="1">
              <a:off x="4388508" y="4819703"/>
              <a:ext cx="1733943" cy="2399062"/>
            </a:xfrm>
            <a:custGeom>
              <a:avLst/>
              <a:gdLst>
                <a:gd name="connsiteX0" fmla="*/ 418338 w 418337"/>
                <a:gd name="connsiteY0" fmla="*/ 0 h 405764"/>
                <a:gd name="connsiteX1" fmla="*/ 418338 w 418337"/>
                <a:gd name="connsiteY1" fmla="*/ 405765 h 405764"/>
                <a:gd name="connsiteX2" fmla="*/ 201740 w 418337"/>
                <a:gd name="connsiteY2" fmla="*/ 305276 h 405764"/>
                <a:gd name="connsiteX3" fmla="*/ 180308 w 418337"/>
                <a:gd name="connsiteY3" fmla="*/ 305276 h 405764"/>
                <a:gd name="connsiteX4" fmla="*/ 180308 w 418337"/>
                <a:gd name="connsiteY4" fmla="*/ 405765 h 405764"/>
                <a:gd name="connsiteX5" fmla="*/ 0 w 418337"/>
                <a:gd name="connsiteY5" fmla="*/ 202883 h 405764"/>
                <a:gd name="connsiteX6" fmla="*/ 180308 w 418337"/>
                <a:gd name="connsiteY6" fmla="*/ 0 h 405764"/>
                <a:gd name="connsiteX7" fmla="*/ 180308 w 418337"/>
                <a:gd name="connsiteY7" fmla="*/ 100489 h 405764"/>
                <a:gd name="connsiteX8" fmla="*/ 201740 w 418337"/>
                <a:gd name="connsiteY8" fmla="*/ 100489 h 405764"/>
                <a:gd name="connsiteX9" fmla="*/ 418338 w 418337"/>
                <a:gd name="connsiteY9" fmla="*/ 0 h 405764"/>
                <a:gd name="connsiteX10" fmla="*/ 418338 w 418337"/>
                <a:gd name="connsiteY10" fmla="*/ 0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337" h="405764">
                  <a:moveTo>
                    <a:pt x="418338" y="0"/>
                  </a:moveTo>
                  <a:lnTo>
                    <a:pt x="418338" y="405765"/>
                  </a:lnTo>
                  <a:cubicBezTo>
                    <a:pt x="327470" y="313468"/>
                    <a:pt x="201740" y="305276"/>
                    <a:pt x="201740" y="305276"/>
                  </a:cubicBezTo>
                  <a:lnTo>
                    <a:pt x="180308" y="305276"/>
                  </a:lnTo>
                  <a:lnTo>
                    <a:pt x="180308" y="405765"/>
                  </a:lnTo>
                  <a:lnTo>
                    <a:pt x="0" y="202883"/>
                  </a:lnTo>
                  <a:lnTo>
                    <a:pt x="180308" y="0"/>
                  </a:lnTo>
                  <a:lnTo>
                    <a:pt x="180308" y="100489"/>
                  </a:lnTo>
                  <a:lnTo>
                    <a:pt x="201740" y="100489"/>
                  </a:lnTo>
                  <a:cubicBezTo>
                    <a:pt x="201740" y="100489"/>
                    <a:pt x="327470" y="92297"/>
                    <a:pt x="418338" y="0"/>
                  </a:cubicBezTo>
                  <a:lnTo>
                    <a:pt x="418338" y="0"/>
                  </a:lnTo>
                  <a:close/>
                </a:path>
              </a:pathLst>
            </a:custGeom>
            <a:gradFill flip="none" rotWithShape="1">
              <a:gsLst>
                <a:gs pos="100000">
                  <a:schemeClr val="accent1">
                    <a:alpha val="58000"/>
                  </a:schemeClr>
                </a:gs>
                <a:gs pos="80000">
                  <a:schemeClr val="accent1">
                    <a:alpha val="37000"/>
                  </a:schemeClr>
                </a:gs>
                <a:gs pos="0">
                  <a:schemeClr val="accent1">
                    <a:lumMod val="60000"/>
                    <a:lumOff val="4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rtlCol="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a:solidFill>
                  <a:schemeClr val="l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spect="1"/>
          </p:cNvSpPr>
          <p:nvPr/>
        </p:nvSpPr>
        <p:spPr>
          <a:xfrm>
            <a:off x="0" y="0"/>
            <a:ext cx="12192000" cy="6858000"/>
          </a:xfrm>
          <a:prstGeom prst="rect">
            <a:avLst/>
          </a:prstGeom>
          <a:blipFill dpi="0" rotWithShape="1">
            <a:blip r:embed="rId1"/>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任意多边形: 形状 25"/>
          <p:cNvSpPr/>
          <p:nvPr/>
        </p:nvSpPr>
        <p:spPr>
          <a:xfrm>
            <a:off x="0" y="0"/>
            <a:ext cx="12192000" cy="6858000"/>
          </a:xfrm>
          <a:custGeom>
            <a:avLst/>
            <a:gdLst/>
            <a:ahLst/>
            <a:cxnLst/>
            <a:rect l="l" t="t" r="r" b="b"/>
            <a:pathLst>
              <a:path w="12192000" h="6858000">
                <a:moveTo>
                  <a:pt x="3131975" y="237411"/>
                </a:moveTo>
                <a:cubicBezTo>
                  <a:pt x="2990291" y="632946"/>
                  <a:pt x="2729060" y="979040"/>
                  <a:pt x="2348283" y="1275692"/>
                </a:cubicBezTo>
                <a:cubicBezTo>
                  <a:pt x="1967506" y="1572343"/>
                  <a:pt x="1614771" y="1773801"/>
                  <a:pt x="1290078" y="1880064"/>
                </a:cubicBezTo>
                <a:lnTo>
                  <a:pt x="1290078" y="3009111"/>
                </a:lnTo>
                <a:cubicBezTo>
                  <a:pt x="1906995" y="2805440"/>
                  <a:pt x="2442739" y="2491078"/>
                  <a:pt x="2897310" y="2066025"/>
                </a:cubicBezTo>
                <a:lnTo>
                  <a:pt x="2897310" y="6754892"/>
                </a:lnTo>
                <a:lnTo>
                  <a:pt x="4141476" y="6754892"/>
                </a:lnTo>
                <a:lnTo>
                  <a:pt x="4141476" y="237411"/>
                </a:lnTo>
                <a:close/>
                <a:moveTo>
                  <a:pt x="0" y="0"/>
                </a:moveTo>
                <a:lnTo>
                  <a:pt x="12192000" y="0"/>
                </a:lnTo>
                <a:lnTo>
                  <a:pt x="12192000" y="6858000"/>
                </a:lnTo>
                <a:lnTo>
                  <a:pt x="0" y="6858000"/>
                </a:lnTo>
                <a:close/>
              </a:path>
            </a:pathLst>
          </a:custGeom>
          <a:gradFill flip="none" rotWithShape="1">
            <a:gsLst>
              <a:gs pos="0">
                <a:srgbClr val="0947BB"/>
              </a:gs>
              <a:gs pos="100000">
                <a:srgbClr val="0947BB">
                  <a:alpha val="83000"/>
                </a:srgbClr>
              </a:gs>
            </a:gsLst>
            <a:lin ang="0" scaled="1"/>
            <a:tileRect/>
          </a:gradFill>
          <a:ln w="12700">
            <a:miter lim="400000"/>
          </a:ln>
        </p:spPr>
        <p:txBody>
          <a:bodyPr wrap="square" lIns="34289" rIns="34289" anchor="ctr">
            <a:noAutofit/>
          </a:bodyPr>
          <a:lstStyle/>
          <a:p>
            <a:pPr algn="ctr"/>
            <a:endParaRPr lang="zh-CN" altLang="zh-CN" sz="3500" b="1" spc="225"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圆角 28"/>
          <p:cNvSpPr/>
          <p:nvPr/>
        </p:nvSpPr>
        <p:spPr>
          <a:xfrm>
            <a:off x="5448300" y="1987550"/>
            <a:ext cx="2946400" cy="842010"/>
          </a:xfrm>
          <a:prstGeom prst="roundRect">
            <a:avLst>
              <a:gd name="adj" fmla="val 470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latin typeface="Arial" panose="020B0604020202020204" pitchFamily="34" charset="0"/>
                <a:ea typeface="微软雅黑" panose="020B0503020204020204" pitchFamily="34" charset="-122"/>
                <a:cs typeface="+mn-ea"/>
                <a:sym typeface="Arial" panose="020B0604020202020204" pitchFamily="34" charset="0"/>
              </a:rPr>
              <a:t>PART ONE</a:t>
            </a:r>
            <a:endParaRPr lang="zh-CN" altLang="en-US" sz="40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5376545" y="2963986"/>
            <a:ext cx="5212080" cy="1106805"/>
          </a:xfrm>
          <a:prstGeom prst="rect">
            <a:avLst/>
          </a:prstGeom>
          <a:noFill/>
        </p:spPr>
        <p:txBody>
          <a:bodyPr wrap="none" rtlCol="0">
            <a:spAutoFit/>
          </a:bodyPr>
          <a:lstStyle/>
          <a:p>
            <a:r>
              <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安全教育培训</a:t>
            </a:r>
            <a:endParaRPr lang="zh-CN" altLang="en-US" sz="6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圆角 1"/>
          <p:cNvSpPr/>
          <p:nvPr/>
        </p:nvSpPr>
        <p:spPr>
          <a:xfrm>
            <a:off x="5448300"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线上线下</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圆角 2"/>
          <p:cNvSpPr/>
          <p:nvPr/>
        </p:nvSpPr>
        <p:spPr>
          <a:xfrm>
            <a:off x="7247116"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多种场景</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圆角 2"/>
          <p:cNvSpPr/>
          <p:nvPr/>
        </p:nvSpPr>
        <p:spPr>
          <a:xfrm>
            <a:off x="9051151" y="4878051"/>
            <a:ext cx="1315453" cy="419937"/>
          </a:xfrm>
          <a:prstGeom prst="roundRect">
            <a:avLst>
              <a:gd name="adj" fmla="val 6042"/>
            </a:avLst>
          </a:prstGeom>
          <a:solidFill>
            <a:schemeClr val="accent4">
              <a:lumMod val="20000"/>
              <a:lumOff val="80000"/>
            </a:schemeClr>
          </a:solidFill>
          <a:ln>
            <a:solidFill>
              <a:srgbClr val="FCF2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存档导出</a:t>
            </a:r>
            <a:endParaRPr lang="zh-CN" altLang="en-US" sz="12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cNvSpPr/>
          <p:nvPr/>
        </p:nvSpPr>
        <p:spPr>
          <a:xfrm>
            <a:off x="0" y="0"/>
            <a:ext cx="12192000" cy="6231598"/>
          </a:xfrm>
          <a:custGeom>
            <a:avLst/>
            <a:gdLst>
              <a:gd name="connsiteX0" fmla="*/ 0 w 12192000"/>
              <a:gd name="connsiteY0" fmla="*/ 0 h 6231598"/>
              <a:gd name="connsiteX1" fmla="*/ 7903210 w 12192000"/>
              <a:gd name="connsiteY1" fmla="*/ 0 h 6231598"/>
              <a:gd name="connsiteX2" fmla="*/ 12192000 w 12192000"/>
              <a:gd name="connsiteY2" fmla="*/ 0 h 6231598"/>
              <a:gd name="connsiteX3" fmla="*/ 12192000 w 12192000"/>
              <a:gd name="connsiteY3" fmla="*/ 6222473 h 6231598"/>
              <a:gd name="connsiteX4" fmla="*/ 12055009 w 12192000"/>
              <a:gd name="connsiteY4" fmla="*/ 6158521 h 6231598"/>
              <a:gd name="connsiteX5" fmla="*/ 9739969 w 12192000"/>
              <a:gd name="connsiteY5" fmla="*/ 6139213 h 6231598"/>
              <a:gd name="connsiteX6" fmla="*/ 6622585 w 12192000"/>
              <a:gd name="connsiteY6" fmla="*/ 5464693 h 6231598"/>
              <a:gd name="connsiteX7" fmla="*/ 3821153 w 12192000"/>
              <a:gd name="connsiteY7" fmla="*/ 4979881 h 6231598"/>
              <a:gd name="connsiteX8" fmla="*/ 1230354 w 12192000"/>
              <a:gd name="connsiteY8" fmla="*/ 4558306 h 6231598"/>
              <a:gd name="connsiteX9" fmla="*/ 60143 w 12192000"/>
              <a:gd name="connsiteY9" fmla="*/ 3631170 h 6231598"/>
              <a:gd name="connsiteX10" fmla="*/ 0 w 12192000"/>
              <a:gd name="connsiteY10" fmla="*/ 3588124 h 623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231598">
                <a:moveTo>
                  <a:pt x="0" y="0"/>
                </a:moveTo>
                <a:lnTo>
                  <a:pt x="7903210" y="0"/>
                </a:lnTo>
                <a:lnTo>
                  <a:pt x="12192000" y="0"/>
                </a:lnTo>
                <a:lnTo>
                  <a:pt x="12192000" y="6222473"/>
                </a:lnTo>
                <a:lnTo>
                  <a:pt x="12055009" y="6158521"/>
                </a:lnTo>
                <a:cubicBezTo>
                  <a:pt x="11212103" y="5795695"/>
                  <a:pt x="10661493" y="5991662"/>
                  <a:pt x="9739969" y="6139213"/>
                </a:cubicBezTo>
                <a:cubicBezTo>
                  <a:pt x="8686798" y="6307843"/>
                  <a:pt x="7717882" y="6328921"/>
                  <a:pt x="6622585" y="5464693"/>
                </a:cubicBezTo>
                <a:cubicBezTo>
                  <a:pt x="5527289" y="4600464"/>
                  <a:pt x="5042830" y="4516149"/>
                  <a:pt x="3821153" y="4979881"/>
                </a:cubicBezTo>
                <a:cubicBezTo>
                  <a:pt x="2599476" y="5443614"/>
                  <a:pt x="2009700" y="5232826"/>
                  <a:pt x="1230354" y="4558306"/>
                </a:cubicBezTo>
                <a:cubicBezTo>
                  <a:pt x="743263" y="4136731"/>
                  <a:pt x="313767" y="3813963"/>
                  <a:pt x="60143" y="3631170"/>
                </a:cubicBezTo>
                <a:lnTo>
                  <a:pt x="0" y="3588124"/>
                </a:lnTo>
                <a:close/>
              </a:path>
            </a:pathLst>
          </a:custGeom>
          <a:blipFill dpi="0" rotWithShape="1">
            <a:blip r:embed="rId1">
              <a:extLst>
                <a:ext uri="{96DAC541-7B7A-43D3-8B79-37D633B846F1}">
                  <asvg:svgBlip xmlns:asvg="http://schemas.microsoft.com/office/drawing/2016/SVG/main" r:embed="rId2"/>
                </a:ext>
              </a:extLst>
            </a:blip>
            <a:srcRect/>
            <a:stretch>
              <a:fillRect t="-15247" b="-15185"/>
            </a:stretch>
          </a:blipFill>
          <a:ln w="38100">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ComponentBackground"/>
          <p:cNvSpPr/>
          <p:nvPr/>
        </p:nvSpPr>
        <p:spPr>
          <a:xfrm>
            <a:off x="1465942" y="1596571"/>
            <a:ext cx="3715658" cy="4125803"/>
          </a:xfrm>
          <a:prstGeom prst="roundRect">
            <a:avLst>
              <a:gd name="adj" fmla="val 790"/>
            </a:avLst>
          </a:prstGeom>
          <a:solidFill>
            <a:srgbClr val="FFFFFF"/>
          </a:solidFill>
          <a:ln>
            <a:noFill/>
          </a:ln>
          <a:effectLst>
            <a:outerShdw blurRad="508000" dist="190500" dir="5400000" algn="t"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 name="Line"/>
          <p:cNvCxnSpPr/>
          <p:nvPr/>
        </p:nvCxnSpPr>
        <p:spPr>
          <a:xfrm>
            <a:off x="1685486" y="3112767"/>
            <a:ext cx="65747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1410970" y="2420620"/>
            <a:ext cx="3697605" cy="614045"/>
          </a:xfrm>
          <a:prstGeom prst="rect">
            <a:avLst/>
          </a:prstGeom>
          <a:noFill/>
        </p:spPr>
        <p:txBody>
          <a:bodyPr wrap="square" lIns="91440" tIns="45720" rIns="91440" bIns="45720" rtlCol="0" anchor="ctr" anchorCtr="0">
            <a:noAutofit/>
          </a:bodyPr>
          <a:lstStyle>
            <a:defPPr>
              <a:defRPr lang="zh-CN"/>
            </a:defPPr>
            <a:lvl1pPr>
              <a:defRPr sz="3200" spc="300">
                <a:gradFill>
                  <a:gsLst>
                    <a:gs pos="0">
                      <a:schemeClr val="bg1"/>
                    </a:gs>
                    <a:gs pos="100000">
                      <a:schemeClr val="accent4"/>
                    </a:gs>
                  </a:gsLst>
                  <a:lin ang="2700000" scaled="0"/>
                </a:gradFill>
                <a:latin typeface="+mj-ea"/>
                <a:ea typeface="+mj-ea"/>
              </a:defRPr>
            </a:lvl1pPr>
          </a:lstStyle>
          <a:p>
            <a:pPr marL="0" marR="0" lvl="0" indent="0" algn="dist" defTabSz="914400" rtl="0" eaLnBrk="1" fontAlgn="auto" latinLnBrk="0" hangingPunct="1">
              <a:spcBef>
                <a:spcPts val="0"/>
              </a:spcBef>
              <a:spcAft>
                <a:spcPts val="1000"/>
              </a:spcAft>
              <a:buClrTx/>
              <a:buSzTx/>
              <a:buFontTx/>
              <a:buNone/>
              <a:defRPr/>
            </a:pPr>
            <a:r>
              <a:rPr kumimoji="0" lang="zh-CN" altLang="en-US" sz="19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rPr>
              <a:t>【天工云枢】安全教育培训系统</a:t>
            </a:r>
            <a:endParaRPr kumimoji="0" lang="zh-CN" altLang="en-US" sz="1900" b="1" i="0" u="none" strike="noStrike" kern="1200" cap="none" spc="0" normalizeH="0" baseline="0" noProof="0" dirty="0">
              <a:ln>
                <a:noFill/>
              </a:ln>
              <a:solidFill>
                <a:schemeClr val="accent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islide-3"/>
          <p:cNvSpPr/>
          <p:nvPr/>
        </p:nvSpPr>
        <p:spPr>
          <a:xfrm>
            <a:off x="4426257" y="5523028"/>
            <a:ext cx="398692" cy="398692"/>
          </a:xfrm>
          <a:prstGeom prst="rect">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254000" dist="1270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islide-4"/>
          <p:cNvSpPr>
            <a:spLocks noChangeArrowheads="1"/>
          </p:cNvSpPr>
          <p:nvPr/>
        </p:nvSpPr>
        <p:spPr bwMode="auto">
          <a:xfrm>
            <a:off x="4575380" y="5640477"/>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rgbClr val="FFFFFF"/>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342900" indent="-342900" algn="ctr" defTabSz="895350">
              <a:buSzPct val="120000"/>
            </a:pPr>
            <a:endParaRPr lang="en-US" sz="1400" b="1" dirty="0">
              <a:solidFill>
                <a:srgbClr val="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文本框 8"/>
          <p:cNvSpPr txBox="1"/>
          <p:nvPr/>
        </p:nvSpPr>
        <p:spPr>
          <a:xfrm>
            <a:off x="1580515" y="3135630"/>
            <a:ext cx="3480435" cy="2584450"/>
          </a:xfrm>
          <a:prstGeom prst="rect">
            <a:avLst/>
          </a:prstGeom>
          <a:noFill/>
        </p:spPr>
        <p:txBody>
          <a:bodyPr wrap="square">
            <a:spAutoFit/>
          </a:bodyPr>
          <a:lstStyle/>
          <a:p>
            <a:pPr algn="just">
              <a:lnSpc>
                <a:spcPct val="150000"/>
              </a:lnSpc>
            </a:pPr>
            <a:r>
              <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rPr>
              <a:t>基于企业日常安全培训管理，动态掌握各层级员工安全培训状况，避免安全培训课件重复准备、现场人力浪费等问题，提升培训有效性，减少人力冗余损耗，优化资源配置。</a:t>
            </a:r>
            <a:endParaRPr lang="zh-CN" altLang="en-US" b="1" dirty="0">
              <a:solidFill>
                <a:srgbClr val="2F2F2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download-album-to-computer_27455"/>
          <p:cNvSpPr/>
          <p:nvPr/>
        </p:nvSpPr>
        <p:spPr>
          <a:xfrm>
            <a:off x="1733277" y="1838344"/>
            <a:ext cx="609685" cy="418833"/>
          </a:xfrm>
          <a:custGeom>
            <a:avLst/>
            <a:gdLst>
              <a:gd name="connsiteX0" fmla="*/ 472489 w 604816"/>
              <a:gd name="connsiteY0" fmla="*/ 377871 h 415489"/>
              <a:gd name="connsiteX1" fmla="*/ 466407 w 604816"/>
              <a:gd name="connsiteY1" fmla="*/ 384091 h 415489"/>
              <a:gd name="connsiteX2" fmla="*/ 472489 w 604816"/>
              <a:gd name="connsiteY2" fmla="*/ 390164 h 415489"/>
              <a:gd name="connsiteX3" fmla="*/ 553636 w 604816"/>
              <a:gd name="connsiteY3" fmla="*/ 390164 h 415489"/>
              <a:gd name="connsiteX4" fmla="*/ 559718 w 604816"/>
              <a:gd name="connsiteY4" fmla="*/ 384091 h 415489"/>
              <a:gd name="connsiteX5" fmla="*/ 553636 w 604816"/>
              <a:gd name="connsiteY5" fmla="*/ 377871 h 415489"/>
              <a:gd name="connsiteX6" fmla="*/ 20917 w 604816"/>
              <a:gd name="connsiteY6" fmla="*/ 352545 h 415489"/>
              <a:gd name="connsiteX7" fmla="*/ 255752 w 604816"/>
              <a:gd name="connsiteY7" fmla="*/ 352545 h 415489"/>
              <a:gd name="connsiteX8" fmla="*/ 261835 w 604816"/>
              <a:gd name="connsiteY8" fmla="*/ 358766 h 415489"/>
              <a:gd name="connsiteX9" fmla="*/ 342981 w 604816"/>
              <a:gd name="connsiteY9" fmla="*/ 358766 h 415489"/>
              <a:gd name="connsiteX10" fmla="*/ 349064 w 604816"/>
              <a:gd name="connsiteY10" fmla="*/ 352545 h 415489"/>
              <a:gd name="connsiteX11" fmla="*/ 583899 w 604816"/>
              <a:gd name="connsiteY11" fmla="*/ 352545 h 415489"/>
              <a:gd name="connsiteX12" fmla="*/ 604816 w 604816"/>
              <a:gd name="connsiteY12" fmla="*/ 384091 h 415489"/>
              <a:gd name="connsiteX13" fmla="*/ 583899 w 604816"/>
              <a:gd name="connsiteY13" fmla="*/ 415489 h 415489"/>
              <a:gd name="connsiteX14" fmla="*/ 20917 w 604816"/>
              <a:gd name="connsiteY14" fmla="*/ 415489 h 415489"/>
              <a:gd name="connsiteX15" fmla="*/ 0 w 604816"/>
              <a:gd name="connsiteY15" fmla="*/ 384091 h 415489"/>
              <a:gd name="connsiteX16" fmla="*/ 20917 w 604816"/>
              <a:gd name="connsiteY16" fmla="*/ 352545 h 415489"/>
              <a:gd name="connsiteX17" fmla="*/ 203228 w 604816"/>
              <a:gd name="connsiteY17" fmla="*/ 155103 h 415489"/>
              <a:gd name="connsiteX18" fmla="*/ 213460 w 604816"/>
              <a:gd name="connsiteY18" fmla="*/ 165335 h 415489"/>
              <a:gd name="connsiteX19" fmla="*/ 203228 w 604816"/>
              <a:gd name="connsiteY19" fmla="*/ 175567 h 415489"/>
              <a:gd name="connsiteX20" fmla="*/ 192996 w 604816"/>
              <a:gd name="connsiteY20" fmla="*/ 165335 h 415489"/>
              <a:gd name="connsiteX21" fmla="*/ 203228 w 604816"/>
              <a:gd name="connsiteY21" fmla="*/ 155103 h 415489"/>
              <a:gd name="connsiteX22" fmla="*/ 202769 w 604816"/>
              <a:gd name="connsiteY22" fmla="*/ 115409 h 415489"/>
              <a:gd name="connsiteX23" fmla="*/ 150398 w 604816"/>
              <a:gd name="connsiteY23" fmla="*/ 167693 h 415489"/>
              <a:gd name="connsiteX24" fmla="*/ 202769 w 604816"/>
              <a:gd name="connsiteY24" fmla="*/ 219976 h 415489"/>
              <a:gd name="connsiteX25" fmla="*/ 255140 w 604816"/>
              <a:gd name="connsiteY25" fmla="*/ 167693 h 415489"/>
              <a:gd name="connsiteX26" fmla="*/ 202769 w 604816"/>
              <a:gd name="connsiteY26" fmla="*/ 115409 h 415489"/>
              <a:gd name="connsiteX27" fmla="*/ 142535 w 604816"/>
              <a:gd name="connsiteY27" fmla="*/ 66976 h 415489"/>
              <a:gd name="connsiteX28" fmla="*/ 96988 w 604816"/>
              <a:gd name="connsiteY28" fmla="*/ 115409 h 415489"/>
              <a:gd name="connsiteX29" fmla="*/ 147430 w 604816"/>
              <a:gd name="connsiteY29" fmla="*/ 136737 h 415489"/>
              <a:gd name="connsiteX30" fmla="*/ 168794 w 604816"/>
              <a:gd name="connsiteY30" fmla="*/ 113483 h 415489"/>
              <a:gd name="connsiteX31" fmla="*/ 416408 w 604816"/>
              <a:gd name="connsiteY31" fmla="*/ 66967 h 415489"/>
              <a:gd name="connsiteX32" fmla="*/ 461072 w 604816"/>
              <a:gd name="connsiteY32" fmla="*/ 66967 h 415489"/>
              <a:gd name="connsiteX33" fmla="*/ 483478 w 604816"/>
              <a:gd name="connsiteY33" fmla="*/ 89334 h 415489"/>
              <a:gd name="connsiteX34" fmla="*/ 483478 w 604816"/>
              <a:gd name="connsiteY34" fmla="*/ 156286 h 415489"/>
              <a:gd name="connsiteX35" fmla="*/ 516567 w 604816"/>
              <a:gd name="connsiteY35" fmla="*/ 156286 h 415489"/>
              <a:gd name="connsiteX36" fmla="*/ 523096 w 604816"/>
              <a:gd name="connsiteY36" fmla="*/ 172135 h 415489"/>
              <a:gd name="connsiteX37" fmla="*/ 454543 w 604816"/>
              <a:gd name="connsiteY37" fmla="*/ 240569 h 415489"/>
              <a:gd name="connsiteX38" fmla="*/ 422937 w 604816"/>
              <a:gd name="connsiteY38" fmla="*/ 240569 h 415489"/>
              <a:gd name="connsiteX39" fmla="*/ 354384 w 604816"/>
              <a:gd name="connsiteY39" fmla="*/ 172135 h 415489"/>
              <a:gd name="connsiteX40" fmla="*/ 360913 w 604816"/>
              <a:gd name="connsiteY40" fmla="*/ 156286 h 415489"/>
              <a:gd name="connsiteX41" fmla="*/ 394002 w 604816"/>
              <a:gd name="connsiteY41" fmla="*/ 156286 h 415489"/>
              <a:gd name="connsiteX42" fmla="*/ 394002 w 604816"/>
              <a:gd name="connsiteY42" fmla="*/ 89334 h 415489"/>
              <a:gd name="connsiteX43" fmla="*/ 416408 w 604816"/>
              <a:gd name="connsiteY43" fmla="*/ 66967 h 415489"/>
              <a:gd name="connsiteX44" fmla="*/ 202769 w 604816"/>
              <a:gd name="connsiteY44" fmla="*/ 42833 h 415489"/>
              <a:gd name="connsiteX45" fmla="*/ 329469 w 604816"/>
              <a:gd name="connsiteY45" fmla="*/ 169322 h 415489"/>
              <a:gd name="connsiteX46" fmla="*/ 202769 w 604816"/>
              <a:gd name="connsiteY46" fmla="*/ 295810 h 415489"/>
              <a:gd name="connsiteX47" fmla="*/ 76069 w 604816"/>
              <a:gd name="connsiteY47" fmla="*/ 169322 h 415489"/>
              <a:gd name="connsiteX48" fmla="*/ 202769 w 604816"/>
              <a:gd name="connsiteY48" fmla="*/ 42833 h 415489"/>
              <a:gd name="connsiteX49" fmla="*/ 42881 w 604816"/>
              <a:gd name="connsiteY49" fmla="*/ 31405 h 415489"/>
              <a:gd name="connsiteX50" fmla="*/ 42881 w 604816"/>
              <a:gd name="connsiteY50" fmla="*/ 307238 h 415489"/>
              <a:gd name="connsiteX51" fmla="*/ 561936 w 604816"/>
              <a:gd name="connsiteY51" fmla="*/ 307238 h 415489"/>
              <a:gd name="connsiteX52" fmla="*/ 561936 w 604816"/>
              <a:gd name="connsiteY52" fmla="*/ 31405 h 415489"/>
              <a:gd name="connsiteX53" fmla="*/ 32497 w 604816"/>
              <a:gd name="connsiteY53" fmla="*/ 0 h 415489"/>
              <a:gd name="connsiteX54" fmla="*/ 572320 w 604816"/>
              <a:gd name="connsiteY54" fmla="*/ 0 h 415489"/>
              <a:gd name="connsiteX55" fmla="*/ 593385 w 604816"/>
              <a:gd name="connsiteY55" fmla="*/ 21035 h 415489"/>
              <a:gd name="connsiteX56" fmla="*/ 593385 w 604816"/>
              <a:gd name="connsiteY56" fmla="*/ 317756 h 415489"/>
              <a:gd name="connsiteX57" fmla="*/ 572320 w 604816"/>
              <a:gd name="connsiteY57" fmla="*/ 338643 h 415489"/>
              <a:gd name="connsiteX58" fmla="*/ 32497 w 604816"/>
              <a:gd name="connsiteY58" fmla="*/ 338643 h 415489"/>
              <a:gd name="connsiteX59" fmla="*/ 11432 w 604816"/>
              <a:gd name="connsiteY59" fmla="*/ 317756 h 415489"/>
              <a:gd name="connsiteX60" fmla="*/ 11432 w 604816"/>
              <a:gd name="connsiteY60" fmla="*/ 21035 h 415489"/>
              <a:gd name="connsiteX61" fmla="*/ 32497 w 604816"/>
              <a:gd name="connsiteY61" fmla="*/ 0 h 41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4816" h="415489">
                <a:moveTo>
                  <a:pt x="472489" y="377871"/>
                </a:moveTo>
                <a:cubicBezTo>
                  <a:pt x="469077" y="377871"/>
                  <a:pt x="466407" y="380685"/>
                  <a:pt x="466407" y="384091"/>
                </a:cubicBezTo>
                <a:cubicBezTo>
                  <a:pt x="466407" y="387350"/>
                  <a:pt x="469077" y="390164"/>
                  <a:pt x="472489" y="390164"/>
                </a:cubicBezTo>
                <a:lnTo>
                  <a:pt x="553636" y="390164"/>
                </a:lnTo>
                <a:cubicBezTo>
                  <a:pt x="556900" y="390164"/>
                  <a:pt x="559718" y="387350"/>
                  <a:pt x="559718" y="384091"/>
                </a:cubicBezTo>
                <a:cubicBezTo>
                  <a:pt x="559718" y="380685"/>
                  <a:pt x="556900" y="377871"/>
                  <a:pt x="553636" y="377871"/>
                </a:cubicBezTo>
                <a:close/>
                <a:moveTo>
                  <a:pt x="20917" y="352545"/>
                </a:moveTo>
                <a:lnTo>
                  <a:pt x="255752" y="352545"/>
                </a:lnTo>
                <a:cubicBezTo>
                  <a:pt x="255752" y="355952"/>
                  <a:pt x="258571" y="358766"/>
                  <a:pt x="261835" y="358766"/>
                </a:cubicBezTo>
                <a:lnTo>
                  <a:pt x="342981" y="358766"/>
                </a:lnTo>
                <a:cubicBezTo>
                  <a:pt x="346245" y="358766"/>
                  <a:pt x="349064" y="355952"/>
                  <a:pt x="349064" y="352545"/>
                </a:cubicBezTo>
                <a:lnTo>
                  <a:pt x="583899" y="352545"/>
                </a:lnTo>
                <a:cubicBezTo>
                  <a:pt x="595470" y="352545"/>
                  <a:pt x="604816" y="366615"/>
                  <a:pt x="604816" y="384091"/>
                </a:cubicBezTo>
                <a:cubicBezTo>
                  <a:pt x="604816" y="401419"/>
                  <a:pt x="595470" y="415489"/>
                  <a:pt x="583899" y="415489"/>
                </a:cubicBezTo>
                <a:lnTo>
                  <a:pt x="20917" y="415489"/>
                </a:lnTo>
                <a:cubicBezTo>
                  <a:pt x="9346" y="415489"/>
                  <a:pt x="0" y="401419"/>
                  <a:pt x="0" y="384091"/>
                </a:cubicBezTo>
                <a:cubicBezTo>
                  <a:pt x="0" y="366615"/>
                  <a:pt x="9346" y="352545"/>
                  <a:pt x="20917" y="352545"/>
                </a:cubicBezTo>
                <a:close/>
                <a:moveTo>
                  <a:pt x="203228" y="155103"/>
                </a:moveTo>
                <a:cubicBezTo>
                  <a:pt x="208879" y="155103"/>
                  <a:pt x="213460" y="159684"/>
                  <a:pt x="213460" y="165335"/>
                </a:cubicBezTo>
                <a:cubicBezTo>
                  <a:pt x="213460" y="170986"/>
                  <a:pt x="208879" y="175567"/>
                  <a:pt x="203228" y="175567"/>
                </a:cubicBezTo>
                <a:cubicBezTo>
                  <a:pt x="197577" y="175567"/>
                  <a:pt x="192996" y="170986"/>
                  <a:pt x="192996" y="165335"/>
                </a:cubicBezTo>
                <a:cubicBezTo>
                  <a:pt x="192996" y="159684"/>
                  <a:pt x="197577" y="155103"/>
                  <a:pt x="203228" y="155103"/>
                </a:cubicBezTo>
                <a:close/>
                <a:moveTo>
                  <a:pt x="202769" y="115409"/>
                </a:moveTo>
                <a:cubicBezTo>
                  <a:pt x="173839" y="115409"/>
                  <a:pt x="150398" y="138810"/>
                  <a:pt x="150398" y="167693"/>
                </a:cubicBezTo>
                <a:cubicBezTo>
                  <a:pt x="150398" y="196575"/>
                  <a:pt x="173839" y="219976"/>
                  <a:pt x="202769" y="219976"/>
                </a:cubicBezTo>
                <a:cubicBezTo>
                  <a:pt x="231699" y="219976"/>
                  <a:pt x="255140" y="196575"/>
                  <a:pt x="255140" y="167693"/>
                </a:cubicBezTo>
                <a:cubicBezTo>
                  <a:pt x="255140" y="138810"/>
                  <a:pt x="231699" y="115409"/>
                  <a:pt x="202769" y="115409"/>
                </a:cubicBezTo>
                <a:close/>
                <a:moveTo>
                  <a:pt x="142535" y="66976"/>
                </a:moveTo>
                <a:cubicBezTo>
                  <a:pt x="142535" y="66976"/>
                  <a:pt x="114494" y="77640"/>
                  <a:pt x="96988" y="115409"/>
                </a:cubicBezTo>
                <a:lnTo>
                  <a:pt x="147430" y="136737"/>
                </a:lnTo>
                <a:cubicBezTo>
                  <a:pt x="152920" y="121629"/>
                  <a:pt x="168794" y="113483"/>
                  <a:pt x="168794" y="113483"/>
                </a:cubicBezTo>
                <a:close/>
                <a:moveTo>
                  <a:pt x="416408" y="66967"/>
                </a:moveTo>
                <a:lnTo>
                  <a:pt x="461072" y="66967"/>
                </a:lnTo>
                <a:cubicBezTo>
                  <a:pt x="473536" y="66967"/>
                  <a:pt x="483478" y="77040"/>
                  <a:pt x="483478" y="89334"/>
                </a:cubicBezTo>
                <a:lnTo>
                  <a:pt x="483478" y="156286"/>
                </a:lnTo>
                <a:lnTo>
                  <a:pt x="516567" y="156286"/>
                </a:lnTo>
                <a:cubicBezTo>
                  <a:pt x="528883" y="156286"/>
                  <a:pt x="531851" y="163396"/>
                  <a:pt x="523096" y="172135"/>
                </a:cubicBezTo>
                <a:lnTo>
                  <a:pt x="454543" y="240569"/>
                </a:lnTo>
                <a:cubicBezTo>
                  <a:pt x="445788" y="249308"/>
                  <a:pt x="431692" y="249308"/>
                  <a:pt x="422937" y="240569"/>
                </a:cubicBezTo>
                <a:lnTo>
                  <a:pt x="354384" y="172135"/>
                </a:lnTo>
                <a:cubicBezTo>
                  <a:pt x="345629" y="163396"/>
                  <a:pt x="348597" y="156286"/>
                  <a:pt x="360913" y="156286"/>
                </a:cubicBezTo>
                <a:lnTo>
                  <a:pt x="394002" y="156286"/>
                </a:lnTo>
                <a:lnTo>
                  <a:pt x="394002" y="89334"/>
                </a:lnTo>
                <a:cubicBezTo>
                  <a:pt x="394002" y="77040"/>
                  <a:pt x="404092" y="66967"/>
                  <a:pt x="416408" y="66967"/>
                </a:cubicBezTo>
                <a:close/>
                <a:moveTo>
                  <a:pt x="202769" y="42833"/>
                </a:moveTo>
                <a:cubicBezTo>
                  <a:pt x="272795" y="42833"/>
                  <a:pt x="329469" y="99412"/>
                  <a:pt x="329469" y="169322"/>
                </a:cubicBezTo>
                <a:cubicBezTo>
                  <a:pt x="329469" y="239231"/>
                  <a:pt x="272795" y="295810"/>
                  <a:pt x="202769" y="295810"/>
                </a:cubicBezTo>
                <a:cubicBezTo>
                  <a:pt x="132743" y="295810"/>
                  <a:pt x="76069" y="239231"/>
                  <a:pt x="76069" y="169322"/>
                </a:cubicBezTo>
                <a:cubicBezTo>
                  <a:pt x="76069" y="99412"/>
                  <a:pt x="132743" y="42833"/>
                  <a:pt x="202769" y="42833"/>
                </a:cubicBezTo>
                <a:close/>
                <a:moveTo>
                  <a:pt x="42881" y="31405"/>
                </a:moveTo>
                <a:lnTo>
                  <a:pt x="42881" y="307238"/>
                </a:lnTo>
                <a:lnTo>
                  <a:pt x="561936" y="307238"/>
                </a:lnTo>
                <a:lnTo>
                  <a:pt x="561936" y="31405"/>
                </a:lnTo>
                <a:close/>
                <a:moveTo>
                  <a:pt x="32497" y="0"/>
                </a:moveTo>
                <a:lnTo>
                  <a:pt x="572320" y="0"/>
                </a:lnTo>
                <a:cubicBezTo>
                  <a:pt x="583891" y="0"/>
                  <a:pt x="593385" y="9481"/>
                  <a:pt x="593385" y="21035"/>
                </a:cubicBezTo>
                <a:lnTo>
                  <a:pt x="593385" y="317756"/>
                </a:lnTo>
                <a:cubicBezTo>
                  <a:pt x="593385" y="329311"/>
                  <a:pt x="583891" y="338643"/>
                  <a:pt x="572320" y="338643"/>
                </a:cubicBezTo>
                <a:lnTo>
                  <a:pt x="32497" y="338643"/>
                </a:lnTo>
                <a:cubicBezTo>
                  <a:pt x="20926" y="338643"/>
                  <a:pt x="11432" y="329311"/>
                  <a:pt x="11432" y="317756"/>
                </a:cubicBezTo>
                <a:lnTo>
                  <a:pt x="11432" y="21035"/>
                </a:lnTo>
                <a:cubicBezTo>
                  <a:pt x="11432" y="9481"/>
                  <a:pt x="20926" y="0"/>
                  <a:pt x="3249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54100" y="190500"/>
            <a:ext cx="3385716" cy="460375"/>
          </a:xfrm>
          <a:prstGeom prst="rect">
            <a:avLst/>
          </a:prstGeom>
          <a:noFill/>
        </p:spPr>
        <p:txBody>
          <a:bodyPr wrap="square" rtlCol="0">
            <a:spAutoFit/>
          </a:bodyPr>
          <a:lstStyle>
            <a:defPPr>
              <a:defRPr lang="zh-CN"/>
            </a:defPPr>
            <a:lvl1pPr>
              <a:defRPr sz="2800">
                <a:latin typeface="Arial" panose="020B0604020202020204" pitchFamily="34" charset="0"/>
                <a:ea typeface="微软雅黑" panose="020B0503020204020204" pitchFamily="34" charset="-122"/>
                <a:cs typeface="Source Han Sans CN Heavy" panose="020B0200000000000000" charset="-122"/>
              </a:defRPr>
            </a:lvl1pPr>
          </a:lstStyle>
          <a:p>
            <a:r>
              <a:rPr lang="zh-CN" sz="2400" b="1" dirty="0">
                <a:solidFill>
                  <a:schemeClr val="accent1">
                    <a:lumMod val="50000"/>
                  </a:schemeClr>
                </a:solidFill>
                <a:cs typeface="+mn-ea"/>
                <a:sym typeface="Arial" panose="020B0604020202020204" pitchFamily="34" charset="0"/>
              </a:rPr>
              <a:t>产品定位</a:t>
            </a:r>
            <a:endParaRPr lang="zh-CN" sz="2400" b="1" dirty="0">
              <a:solidFill>
                <a:schemeClr val="accent1">
                  <a:lumMod val="50000"/>
                </a:schemeClr>
              </a:solidFill>
              <a:cs typeface="+mn-ea"/>
              <a:sym typeface="Arial" panose="020B0604020202020204" pitchFamily="34" charset="0"/>
            </a:endParaRPr>
          </a:p>
        </p:txBody>
      </p:sp>
      <p:sp>
        <p:nvSpPr>
          <p:cNvPr id="44" name="文本框 43"/>
          <p:cNvSpPr txBox="1"/>
          <p:nvPr/>
        </p:nvSpPr>
        <p:spPr>
          <a:xfrm>
            <a:off x="6860540" y="5855970"/>
            <a:ext cx="4064000" cy="368300"/>
          </a:xfrm>
          <a:prstGeom prst="rect">
            <a:avLst/>
          </a:prstGeom>
          <a:noFill/>
        </p:spPr>
        <p:txBody>
          <a:bodyPr wrap="square" rtlCol="0">
            <a:spAutoFit/>
          </a:bodyPr>
          <a:p>
            <a:endParaRPr lang="zh-CN" altLang="en-US"/>
          </a:p>
        </p:txBody>
      </p:sp>
      <p:pic>
        <p:nvPicPr>
          <p:cNvPr id="3" name="图片 2">
            <a:hlinkClick r:id="rId1" action="ppaction://hlinksldjump"/>
          </p:cNvPr>
          <p:cNvPicPr/>
          <p:nvPr/>
        </p:nvPicPr>
        <p:blipFill>
          <a:blip r:embed="rId2"/>
          <a:stretch>
            <a:fillRect/>
          </a:stretch>
        </p:blipFill>
        <p:spPr>
          <a:xfrm>
            <a:off x="241935" y="1610995"/>
            <a:ext cx="7646670" cy="4154400"/>
          </a:xfrm>
          <a:prstGeom prst="rect">
            <a:avLst/>
          </a:prstGeom>
        </p:spPr>
      </p:pic>
      <p:sp>
        <p:nvSpPr>
          <p:cNvPr id="5" name="Rectangle 59"/>
          <p:cNvSpPr/>
          <p:nvPr/>
        </p:nvSpPr>
        <p:spPr>
          <a:xfrm>
            <a:off x="8263890" y="3742055"/>
            <a:ext cx="3641090" cy="2168525"/>
          </a:xfrm>
          <a:prstGeom prst="rect">
            <a:avLst/>
          </a:prstGeom>
        </p:spPr>
        <p:txBody>
          <a:bodyPr wrap="square">
            <a:spAutoFit/>
          </a:bodyPr>
          <a:p>
            <a:pPr lvl="0" defTabSz="457200">
              <a:lnSpc>
                <a:spcPct val="150000"/>
              </a:lnSpc>
              <a:defRPr/>
            </a:pP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支持线上线下融合培训，还可借助</a:t>
            </a:r>
            <a:r>
              <a:rPr lang="en-US" altLang="zh-CN"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自动生成课件与试卷，切实提升培训筹备效率；同时，通过随堂检测（在线测试）功能，助力企业快速、精准地评估培训成效。</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2" name="组合 21"/>
          <p:cNvGrpSpPr/>
          <p:nvPr/>
        </p:nvGrpSpPr>
        <p:grpSpPr>
          <a:xfrm>
            <a:off x="8305800" y="1448435"/>
            <a:ext cx="2560320" cy="592455"/>
            <a:chOff x="1546" y="1513"/>
            <a:chExt cx="4032" cy="933"/>
          </a:xfrm>
        </p:grpSpPr>
        <p:sp>
          <p:nvSpPr>
            <p:cNvPr id="18" name="文本框 17"/>
            <p:cNvSpPr txBox="1"/>
            <p:nvPr/>
          </p:nvSpPr>
          <p:spPr>
            <a:xfrm>
              <a:off x="1546" y="1513"/>
              <a:ext cx="4032" cy="871"/>
            </a:xfrm>
            <a:prstGeom prst="rect">
              <a:avLst/>
            </a:prstGeom>
            <a:noFill/>
          </p:spPr>
          <p:txBody>
            <a:bodyPr wrap="square" rtlCol="0">
              <a:spAutoFit/>
            </a:bodyPr>
            <a:p>
              <a:pPr marL="285750" lvl="0" indent="-285750" algn="l" fontAlgn="base">
                <a:lnSpc>
                  <a:spcPct val="150000"/>
                </a:lnSpc>
                <a:buClrTx/>
                <a:buSzTx/>
                <a:buFont typeface="Wingdings" panose="05000000000000000000" pitchFamily="2" charset="2"/>
                <a:buChar char="n"/>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功能：教育培训</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9" name="iŝlîḍé"/>
            <p:cNvCxnSpPr/>
            <p:nvPr/>
          </p:nvCxnSpPr>
          <p:spPr>
            <a:xfrm>
              <a:off x="1704" y="2446"/>
              <a:ext cx="106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8161655" y="1351280"/>
            <a:ext cx="3743960" cy="4672965"/>
          </a:xfrm>
          <a:prstGeom prst="rect">
            <a:avLst/>
          </a:prstGeom>
          <a:noFill/>
          <a:ln w="3175">
            <a:solidFill>
              <a:schemeClr val="bg2">
                <a:lumMod val="20000"/>
                <a:lumOff val="80000"/>
                <a:alpha val="71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8" name="组合 7"/>
          <p:cNvGrpSpPr/>
          <p:nvPr/>
        </p:nvGrpSpPr>
        <p:grpSpPr>
          <a:xfrm rot="0">
            <a:off x="8406130" y="2066925"/>
            <a:ext cx="3514090" cy="553085"/>
            <a:chOff x="13436" y="3309"/>
            <a:chExt cx="5534" cy="871"/>
          </a:xfrm>
        </p:grpSpPr>
        <p:sp>
          <p:nvSpPr>
            <p:cNvPr id="9"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13728" y="3309"/>
              <a:ext cx="5242" cy="871"/>
            </a:xfrm>
            <a:prstGeom prst="rect">
              <a:avLst/>
            </a:prstGeom>
            <a:noFill/>
          </p:spPr>
          <p:txBody>
            <a:bodyPr wrap="square" rtlCol="0" anchor="t">
              <a:spAutoFit/>
            </a:bodyPr>
            <a:p>
              <a:pPr algn="l" defTabSz="457200">
                <a:lnSpc>
                  <a:spcPct val="150000"/>
                </a:lnSpc>
                <a:buClrTx/>
                <a:buSzTx/>
                <a:buFontTx/>
                <a:defRPr/>
              </a:pPr>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定位：</a:t>
              </a:r>
              <a:endParaRPr lang="zh-CN" altLang="en-US" sz="1800" kern="0" dirty="0">
                <a:solidFill>
                  <a:schemeClr val="tx1">
                    <a:lumMod val="75000"/>
                    <a:lumOff val="25000"/>
                  </a:schemeClr>
                </a:solidFill>
                <a:latin typeface="Arial" panose="020B0604020202020204" pitchFamily="34" charset="0"/>
                <a:ea typeface="微软雅黑" panose="020B0503020204020204" pitchFamily="34" charset="-122"/>
                <a:cs typeface="+mn-ea"/>
                <a:sym typeface="+mn-ea"/>
              </a:endParaRPr>
            </a:p>
          </p:txBody>
        </p:sp>
      </p:grpSp>
      <p:grpSp>
        <p:nvGrpSpPr>
          <p:cNvPr id="11" name="组合 10"/>
          <p:cNvGrpSpPr/>
          <p:nvPr/>
        </p:nvGrpSpPr>
        <p:grpSpPr>
          <a:xfrm rot="0">
            <a:off x="8401685" y="3460115"/>
            <a:ext cx="2498090" cy="398780"/>
            <a:chOff x="13436" y="3507"/>
            <a:chExt cx="3934" cy="628"/>
          </a:xfrm>
        </p:grpSpPr>
        <p:sp>
          <p:nvSpPr>
            <p:cNvPr id="12" name="Oval 51"/>
            <p:cNvSpPr/>
            <p:nvPr/>
          </p:nvSpPr>
          <p:spPr>
            <a:xfrm>
              <a:off x="13436" y="3773"/>
              <a:ext cx="170" cy="170"/>
            </a:xfrm>
            <a:prstGeom prst="ellipse">
              <a:avLst/>
            </a:prstGeom>
            <a:solidFill>
              <a:srgbClr val="0070C0"/>
            </a:solidFill>
            <a:ln w="12700" cap="flat" cmpd="sng" algn="ctr">
              <a:noFill/>
              <a:prstDash val="solid"/>
              <a:miter lim="800000"/>
            </a:ln>
            <a:effectLst/>
          </p:spPr>
          <p:txBody>
            <a:bodyPr rtlCol="0" anchor="ctr"/>
            <a:p>
              <a:pPr marL="0" marR="0" lvl="0" indent="0" algn="ctr" defTabSz="285750" eaLnBrk="1" fontAlgn="auto" latinLnBrk="0" hangingPunct="1">
                <a:lnSpc>
                  <a:spcPct val="100000"/>
                </a:lnSpc>
                <a:spcBef>
                  <a:spcPts val="0"/>
                </a:spcBef>
                <a:spcAft>
                  <a:spcPts val="0"/>
                </a:spcAft>
                <a:buClrTx/>
                <a:buSzTx/>
                <a:buFontTx/>
                <a:buNone/>
                <a:defRPr/>
              </a:pPr>
              <a:endParaRPr kumimoji="0" lang="en-US" sz="1750" b="0"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文本框 12"/>
            <p:cNvSpPr txBox="1"/>
            <p:nvPr/>
          </p:nvSpPr>
          <p:spPr>
            <a:xfrm>
              <a:off x="13728" y="3507"/>
              <a:ext cx="3642" cy="628"/>
            </a:xfrm>
            <a:prstGeom prst="rect">
              <a:avLst/>
            </a:prstGeom>
            <a:noFill/>
          </p:spPr>
          <p:txBody>
            <a:bodyPr wrap="square" rtlCol="0" anchor="t">
              <a:spAutoFit/>
            </a:bodyPr>
            <a:p>
              <a:r>
                <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rPr>
                <a:t>作用：</a:t>
              </a:r>
              <a:endParaRPr lang="zh-CN" altLang="en-US" sz="2000" b="1" kern="0" dirty="0">
                <a:ln w="3175">
                  <a:noFill/>
                </a:ln>
                <a:solidFill>
                  <a:srgbClr val="0070C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4" name="文本框 13"/>
          <p:cNvSpPr txBox="1"/>
          <p:nvPr/>
        </p:nvSpPr>
        <p:spPr>
          <a:xfrm>
            <a:off x="8286750" y="2660650"/>
            <a:ext cx="3445510" cy="645160"/>
          </a:xfrm>
          <a:prstGeom prst="rect">
            <a:avLst/>
          </a:prstGeom>
          <a:noFill/>
        </p:spPr>
        <p:txBody>
          <a:bodyPr wrap="square" rtlCol="0">
            <a:spAutoFit/>
          </a:bodyPr>
          <a:p>
            <a:r>
              <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rPr>
              <a:t>企业安全管理知识传播与能力提升窗口。</a:t>
            </a:r>
            <a:endParaRPr lang="zh-CN" altLang="en-US" kern="0" dirty="0">
              <a:solidFill>
                <a:schemeClr val="tx1">
                  <a:lumMod val="75000"/>
                  <a:lumOff val="25000"/>
                </a:schemeClr>
              </a:solidFill>
              <a:latin typeface="Arial" panose="020B0604020202020204" pitchFamily="34" charset="0"/>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1665"/>
          </a:xfrm>
          <a:prstGeom prst="rect">
            <a:avLst/>
          </a:prstGeom>
          <a:noFill/>
        </p:spPr>
        <p:txBody>
          <a:bodyPr wrap="square" rtlCol="0">
            <a:spAutoFit/>
          </a:bodyPr>
          <a:lstStyle/>
          <a:p>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功能介绍</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880" y="1291590"/>
            <a:ext cx="10751185" cy="4783455"/>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982687" y="1556157"/>
            <a:ext cx="4392588" cy="46037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【天工云枢】教育培训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文本框 4"/>
          <p:cNvSpPr txBox="1"/>
          <p:nvPr/>
        </p:nvSpPr>
        <p:spPr>
          <a:xfrm>
            <a:off x="982856" y="2210512"/>
            <a:ext cx="6987664" cy="583565"/>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支持课件</a:t>
            </a:r>
            <a:r>
              <a:rPr lang="en-US" altLang="zh-CN"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&amp;</a:t>
            </a:r>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试卷在线创建、学习与测试；</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线下培训扫码签到并留档、导出。</a:t>
            </a:r>
            <a:endParaRPr lang="en-US" altLang="zh-CN"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924437" y="3106114"/>
            <a:ext cx="444166" cy="444166"/>
          </a:xfrm>
          <a:prstGeom prst="rect">
            <a:avLst/>
          </a:prstGeom>
        </p:spPr>
      </p:pic>
      <p:sp>
        <p:nvSpPr>
          <p:cNvPr id="11" name="文本框 10"/>
          <p:cNvSpPr txBox="1"/>
          <p:nvPr/>
        </p:nvSpPr>
        <p:spPr>
          <a:xfrm>
            <a:off x="1362150" y="3158920"/>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培训课件与试卷在线制作生成</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2" name="图片 11"/>
          <p:cNvPicPr>
            <a:picLocks noChangeAspect="1"/>
          </p:cNvPicPr>
          <p:nvPr/>
        </p:nvPicPr>
        <p:blipFill>
          <a:blip r:embed="rId1"/>
          <a:stretch>
            <a:fillRect/>
          </a:stretch>
        </p:blipFill>
        <p:spPr>
          <a:xfrm>
            <a:off x="930888" y="3696519"/>
            <a:ext cx="444166" cy="444166"/>
          </a:xfrm>
          <a:prstGeom prst="rect">
            <a:avLst/>
          </a:prstGeom>
        </p:spPr>
      </p:pic>
      <p:sp>
        <p:nvSpPr>
          <p:cNvPr id="13" name="文本框 12"/>
          <p:cNvSpPr txBox="1"/>
          <p:nvPr/>
        </p:nvSpPr>
        <p:spPr>
          <a:xfrm>
            <a:off x="1368603" y="3749325"/>
            <a:ext cx="5133797"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支持原有培训课件和试卷在线上传，进行存档管理</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4" name="图片 13"/>
          <p:cNvPicPr>
            <a:picLocks noChangeAspect="1"/>
          </p:cNvPicPr>
          <p:nvPr/>
        </p:nvPicPr>
        <p:blipFill>
          <a:blip r:embed="rId1"/>
          <a:stretch>
            <a:fillRect/>
          </a:stretch>
        </p:blipFill>
        <p:spPr>
          <a:xfrm>
            <a:off x="937339" y="4286924"/>
            <a:ext cx="444166" cy="444166"/>
          </a:xfrm>
          <a:prstGeom prst="rect">
            <a:avLst/>
          </a:prstGeom>
        </p:spPr>
      </p:pic>
      <p:sp>
        <p:nvSpPr>
          <p:cNvPr id="15" name="文本框 14"/>
          <p:cNvSpPr txBox="1"/>
          <p:nvPr/>
        </p:nvSpPr>
        <p:spPr>
          <a:xfrm>
            <a:off x="1374775" y="4339590"/>
            <a:ext cx="4879340"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支持学员移动端学习</a:t>
            </a:r>
            <a:r>
              <a:rPr lang="en-US" altLang="zh-CN" dirty="0">
                <a:latin typeface="Arial" panose="020B0604020202020204" pitchFamily="34" charset="0"/>
                <a:ea typeface="微软雅黑" panose="020B0503020204020204" pitchFamily="34" charset="-122"/>
                <a:sym typeface="Arial" panose="020B0604020202020204" pitchFamily="34" charset="0"/>
              </a:rPr>
              <a:t>&amp;</a:t>
            </a:r>
            <a:r>
              <a:rPr lang="zh-CN" altLang="en-US" dirty="0">
                <a:latin typeface="Arial" panose="020B0604020202020204" pitchFamily="34" charset="0"/>
                <a:ea typeface="微软雅黑" panose="020B0503020204020204" pitchFamily="34" charset="-122"/>
                <a:sym typeface="Arial" panose="020B0604020202020204" pitchFamily="34" charset="0"/>
              </a:rPr>
              <a:t>考试，形成员工学习能力画像</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a:blip r:embed="rId1"/>
          <a:stretch>
            <a:fillRect/>
          </a:stretch>
        </p:blipFill>
        <p:spPr>
          <a:xfrm>
            <a:off x="943790" y="4877329"/>
            <a:ext cx="444166" cy="444166"/>
          </a:xfrm>
          <a:prstGeom prst="rect">
            <a:avLst/>
          </a:prstGeom>
        </p:spPr>
      </p:pic>
      <p:sp>
        <p:nvSpPr>
          <p:cNvPr id="22" name="文本框 21"/>
          <p:cNvSpPr txBox="1"/>
          <p:nvPr/>
        </p:nvSpPr>
        <p:spPr>
          <a:xfrm>
            <a:off x="1381505" y="4930135"/>
            <a:ext cx="5114442"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线下培训参与人员扫描打卡，自动统计</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23" name="图片 22"/>
          <p:cNvPicPr>
            <a:picLocks noChangeAspect="1"/>
          </p:cNvPicPr>
          <p:nvPr/>
        </p:nvPicPr>
        <p:blipFill>
          <a:blip r:embed="rId1"/>
          <a:stretch>
            <a:fillRect/>
          </a:stretch>
        </p:blipFill>
        <p:spPr>
          <a:xfrm>
            <a:off x="937339" y="5467734"/>
            <a:ext cx="444166" cy="444166"/>
          </a:xfrm>
          <a:prstGeom prst="rect">
            <a:avLst/>
          </a:prstGeom>
        </p:spPr>
      </p:pic>
      <p:sp>
        <p:nvSpPr>
          <p:cNvPr id="24" name="文本框 23"/>
          <p:cNvSpPr txBox="1"/>
          <p:nvPr/>
        </p:nvSpPr>
        <p:spPr>
          <a:xfrm>
            <a:off x="1375054" y="5520540"/>
            <a:ext cx="5442216" cy="337185"/>
          </a:xfrm>
          <a:prstGeom prst="rect">
            <a:avLst/>
          </a:prstGeom>
          <a:noFill/>
        </p:spPr>
        <p:txBody>
          <a:bodyPr wrap="square" rtlCol="0">
            <a:spAutoFit/>
          </a:bodyPr>
          <a:lstStyle>
            <a:defPPr>
              <a:defRPr lang="zh-CN"/>
            </a:defPPr>
            <a:lvl1pPr>
              <a:defRPr sz="1600">
                <a:solidFill>
                  <a:schemeClr val="accent1">
                    <a:lumMod val="50000"/>
                  </a:schemeClr>
                </a:solidFill>
                <a:cs typeface="+mn-ea"/>
              </a:defRPr>
            </a:lvl1pPr>
          </a:lstStyle>
          <a:p>
            <a:r>
              <a:rPr lang="zh-CN" altLang="en-US" dirty="0">
                <a:latin typeface="Arial" panose="020B0604020202020204" pitchFamily="34" charset="0"/>
                <a:ea typeface="微软雅黑" panose="020B0503020204020204" pitchFamily="34" charset="-122"/>
                <a:sym typeface="Arial" panose="020B0604020202020204" pitchFamily="34" charset="0"/>
              </a:rPr>
              <a:t>培训效果评估记录，持续优化</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7" name="图片 26"/>
          <p:cNvPicPr>
            <a:picLocks noChangeAspect="1"/>
          </p:cNvPicPr>
          <p:nvPr/>
        </p:nvPicPr>
        <p:blipFill>
          <a:blip r:embed="rId2"/>
          <a:stretch>
            <a:fillRect/>
          </a:stretch>
        </p:blipFill>
        <p:spPr>
          <a:xfrm>
            <a:off x="6383655" y="4004945"/>
            <a:ext cx="4555374" cy="1972800"/>
          </a:xfrm>
          <a:prstGeom prst="rect">
            <a:avLst/>
          </a:prstGeom>
        </p:spPr>
      </p:pic>
      <p:pic>
        <p:nvPicPr>
          <p:cNvPr id="28" name="图片 27"/>
          <p:cNvPicPr/>
          <p:nvPr/>
        </p:nvPicPr>
        <p:blipFill>
          <a:blip r:embed="rId3"/>
          <a:stretch>
            <a:fillRect/>
          </a:stretch>
        </p:blipFill>
        <p:spPr>
          <a:xfrm>
            <a:off x="6384925" y="1628775"/>
            <a:ext cx="4554000" cy="19728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1059542" y="203201"/>
            <a:ext cx="4528458" cy="460375"/>
          </a:xfrm>
          <a:prstGeom prst="rect">
            <a:avLst/>
          </a:prstGeom>
          <a:noFill/>
        </p:spPr>
        <p:txBody>
          <a:bodyPr wrap="square" rtlCol="0">
            <a:spAutoFit/>
          </a:bodyPr>
          <a:lstStyle/>
          <a:p>
            <a:r>
              <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教育培训</a:t>
            </a:r>
            <a:r>
              <a:rPr lang="en-US" alt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技术</a:t>
            </a:r>
            <a:r>
              <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应用</a:t>
            </a:r>
            <a:endParaRPr lang="zh-CN" altLang="en-US"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组合 3"/>
          <p:cNvGrpSpPr/>
          <p:nvPr/>
        </p:nvGrpSpPr>
        <p:grpSpPr>
          <a:xfrm>
            <a:off x="746862" y="2148672"/>
            <a:ext cx="3959066" cy="1862018"/>
            <a:chOff x="495300" y="1904499"/>
            <a:chExt cx="3959066" cy="1862018"/>
          </a:xfrm>
        </p:grpSpPr>
        <p:grpSp>
          <p:nvGrpSpPr>
            <p:cNvPr id="5" name="组合 4"/>
            <p:cNvGrpSpPr/>
            <p:nvPr/>
          </p:nvGrpSpPr>
          <p:grpSpPr>
            <a:xfrm>
              <a:off x="495300" y="1904499"/>
              <a:ext cx="3959066" cy="1862018"/>
              <a:chOff x="660400" y="2898118"/>
              <a:chExt cx="3959066" cy="1862018"/>
            </a:xfrm>
          </p:grpSpPr>
          <p:sp>
            <p:nvSpPr>
              <p:cNvPr id="7" name="Bullet"/>
              <p:cNvSpPr txBox="1"/>
              <p:nvPr/>
            </p:nvSpPr>
            <p:spPr>
              <a:xfrm>
                <a:off x="660400" y="2898118"/>
                <a:ext cx="3736280" cy="523349"/>
              </a:xfrm>
              <a:prstGeom prst="rect">
                <a:avLst/>
              </a:prstGeom>
            </p:spPr>
            <p:txBody>
              <a:bodyPr anchor="b">
                <a:normAutofit fontScale="92500" lnSpcReduction="20000"/>
              </a:bodyPr>
              <a:lstStyle>
                <a:lvl1pPr algn="l" defTabSz="914400" rtl="0" eaLnBrk="1" latinLnBrk="0" hangingPunct="1">
                  <a:lnSpc>
                    <a:spcPct val="100000"/>
                  </a:lnSpc>
                  <a:spcBef>
                    <a:spcPct val="0"/>
                  </a:spcBef>
                  <a:buNone/>
                  <a:defRPr sz="4000" b="1" kern="1200">
                    <a:solidFill>
                      <a:schemeClr val="accent2"/>
                    </a:solidFill>
                    <a:latin typeface="+mj-lt"/>
                    <a:ea typeface="+mj-ea"/>
                    <a:cs typeface="+mj-cs"/>
                  </a:defRPr>
                </a:lvl1pPr>
              </a:lstStyle>
              <a:p>
                <a:pPr>
                  <a:lnSpc>
                    <a:spcPct val="120000"/>
                  </a:lnSpc>
                </a:pPr>
                <a:r>
                  <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培训课件与试卷</a:t>
                </a:r>
                <a:r>
                  <a:rPr lang="en-US" altLang="zh-CN"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生成</a:t>
                </a:r>
                <a:endParaRPr lang="zh-CN" altLang="en-US" sz="28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Text"/>
              <p:cNvSpPr txBox="1"/>
              <p:nvPr/>
            </p:nvSpPr>
            <p:spPr>
              <a:xfrm>
                <a:off x="660400" y="3637368"/>
                <a:ext cx="3959066" cy="1122768"/>
              </a:xfrm>
              <a:prstGeom prst="rect">
                <a:avLst/>
              </a:prstGeom>
            </p:spPr>
            <p:txBody>
              <a:bodyPr>
                <a:norm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spcBef>
                    <a:spcPts val="0"/>
                  </a:spcBef>
                </a:pP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填写培训主题相关的文案或上传已构思好的课件框架文件至</a:t>
                </a:r>
                <a:r>
                  <a:rPr lang="en-US" altLang="zh-CN"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AI</a:t>
                </a:r>
                <a:r>
                  <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rPr>
                  <a:t>课件生成处，点击页面按钮进行课件自动生成。</a:t>
                </a: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a:p>
                <a:pPr algn="just">
                  <a:spcBef>
                    <a:spcPts val="0"/>
                  </a:spcBef>
                </a:pPr>
                <a:endParaRPr lang="zh-CN" altLang="en-US" dirty="0">
                  <a:solidFill>
                    <a:srgbClr val="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6" name="直接连接符 5"/>
            <p:cNvCxnSpPr/>
            <p:nvPr/>
          </p:nvCxnSpPr>
          <p:spPr>
            <a:xfrm>
              <a:off x="562874" y="2529256"/>
              <a:ext cx="366870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Number"/>
          <p:cNvSpPr txBox="1"/>
          <p:nvPr/>
        </p:nvSpPr>
        <p:spPr>
          <a:xfrm>
            <a:off x="695960" y="5072380"/>
            <a:ext cx="5540375" cy="607695"/>
          </a:xfrm>
          <a:prstGeom prst="rect">
            <a:avLst/>
          </a:prstGeom>
          <a:noFill/>
        </p:spPr>
        <p:txBody>
          <a:bodyPr wrap="square" rtlCol="0">
            <a:spAutoFit/>
          </a:bodyPr>
          <a:lstStyle/>
          <a:p>
            <a:pPr algn="l">
              <a:lnSpc>
                <a:spcPct val="120000"/>
              </a:lnSpc>
            </a:pP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真</a:t>
            </a:r>
            <a:r>
              <a:rPr lang="en-US" altLang="zh-CN"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“AI</a:t>
            </a: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全自动</a:t>
            </a:r>
            <a:r>
              <a:rPr lang="en-US" altLang="zh-CN"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a:t>
            </a:r>
            <a:r>
              <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生成课件！</a:t>
            </a:r>
            <a:endParaRPr lang="zh-CN" altLang="en-US" sz="2800" b="1" i="0"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grpSp>
        <p:nvGrpSpPr>
          <p:cNvPr id="67" name="组合 66"/>
          <p:cNvGrpSpPr/>
          <p:nvPr/>
        </p:nvGrpSpPr>
        <p:grpSpPr>
          <a:xfrm>
            <a:off x="660400" y="1018234"/>
            <a:ext cx="751872" cy="406400"/>
            <a:chOff x="673100" y="609600"/>
            <a:chExt cx="963336" cy="520700"/>
          </a:xfrm>
        </p:grpSpPr>
        <p:sp>
          <p:nvSpPr>
            <p:cNvPr id="68" name="椭圆 67"/>
            <p:cNvSpPr/>
            <p:nvPr/>
          </p:nvSpPr>
          <p:spPr>
            <a:xfrm>
              <a:off x="673100" y="609600"/>
              <a:ext cx="520700" cy="520700"/>
            </a:xfrm>
            <a:prstGeom prst="ellipse">
              <a:avLst/>
            </a:prstGeom>
            <a:gradFill>
              <a:gsLst>
                <a:gs pos="50000">
                  <a:schemeClr val="accent1"/>
                </a:gs>
                <a:gs pos="100000">
                  <a:schemeClr val="accent1">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椭圆 71"/>
            <p:cNvSpPr/>
            <p:nvPr/>
          </p:nvSpPr>
          <p:spPr>
            <a:xfrm>
              <a:off x="1115736" y="609600"/>
              <a:ext cx="520700" cy="520700"/>
            </a:xfrm>
            <a:prstGeom prst="ellipse">
              <a:avLst/>
            </a:prstGeom>
            <a:gradFill>
              <a:gsLst>
                <a:gs pos="50000">
                  <a:schemeClr val="accent2"/>
                </a:gs>
                <a:gs pos="100000">
                  <a:schemeClr val="accent2">
                    <a:lumMod val="60000"/>
                    <a:lumOff val="40000"/>
                  </a:schemeClr>
                </a:gs>
              </a:gsLst>
              <a:lin ang="13500000" scaled="1"/>
            </a:gradFill>
            <a:ln>
              <a:noFill/>
            </a:ln>
            <a:effectLst>
              <a:outerShdw blurRad="50800" dist="38100" dir="2700000" algn="tl" rotWithShape="0">
                <a:schemeClr val="tx1">
                  <a:alpha val="1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zh-CN" altLang="en-US" b="1">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2" name="图片 1"/>
          <p:cNvPicPr>
            <a:picLocks noChangeAspect="1"/>
          </p:cNvPicPr>
          <p:nvPr/>
        </p:nvPicPr>
        <p:blipFill>
          <a:blip r:embed="rId1"/>
          <a:stretch>
            <a:fillRect/>
          </a:stretch>
        </p:blipFill>
        <p:spPr>
          <a:xfrm>
            <a:off x="5349240" y="1890395"/>
            <a:ext cx="6151245" cy="3881120"/>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59542" y="203201"/>
            <a:ext cx="3106057" cy="460375"/>
          </a:xfrm>
          <a:prstGeom prst="rect">
            <a:avLst/>
          </a:prstGeom>
          <a:noFill/>
        </p:spPr>
        <p:txBody>
          <a:bodyPr wrap="square" rtlCol="0">
            <a:spAutoFit/>
          </a:bodyPr>
          <a:lstStyle/>
          <a:p>
            <a:r>
              <a:rPr lang="zh-CN" sz="2400" b="1" dirty="0">
                <a:solidFill>
                  <a:schemeClr val="accent1">
                    <a:lumMod val="50000"/>
                  </a:schemeClr>
                </a:solidFill>
                <a:cs typeface="+mn-ea"/>
                <a:sym typeface="Arial" panose="020B0604020202020204" pitchFamily="34" charset="0"/>
              </a:rPr>
              <a:t>场景应用</a:t>
            </a:r>
            <a:endParaRPr lang="zh-CN" sz="2400" b="1"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圆角 5"/>
          <p:cNvSpPr/>
          <p:nvPr/>
        </p:nvSpPr>
        <p:spPr>
          <a:xfrm>
            <a:off x="690880" y="1818005"/>
            <a:ext cx="10861675" cy="4426585"/>
          </a:xfrm>
          <a:prstGeom prst="roundRect">
            <a:avLst>
              <a:gd name="adj" fmla="val 19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文本框 23"/>
          <p:cNvSpPr txBox="1"/>
          <p:nvPr/>
        </p:nvSpPr>
        <p:spPr>
          <a:xfrm>
            <a:off x="916012" y="1930172"/>
            <a:ext cx="2335188" cy="461665"/>
          </a:xfrm>
          <a:prstGeom prst="rect">
            <a:avLst/>
          </a:prstGeom>
          <a:noFill/>
        </p:spPr>
        <p:txBody>
          <a:bodyPr wrap="square" rtlCol="0">
            <a:spAutoFit/>
          </a:bodyPr>
          <a:lstStyle/>
          <a:p>
            <a:r>
              <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rPr>
              <a:t>教育培训</a:t>
            </a:r>
            <a:endParaRPr lang="zh-CN" altLang="en-US" sz="2400" b="1" dirty="0">
              <a:solidFill>
                <a:srgbClr val="007A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24"/>
          <p:cNvSpPr txBox="1"/>
          <p:nvPr/>
        </p:nvSpPr>
        <p:spPr>
          <a:xfrm>
            <a:off x="937260" y="2492375"/>
            <a:ext cx="4838065" cy="337185"/>
          </a:xfrm>
          <a:prstGeom prst="rect">
            <a:avLst/>
          </a:prstGeom>
          <a:noFill/>
        </p:spPr>
        <p:txBody>
          <a:bodyPr wrap="square" rtlCol="0">
            <a:spAutoFit/>
          </a:bodyPr>
          <a:lstStyle/>
          <a:p>
            <a:r>
              <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满足多种培训类目。</a:t>
            </a:r>
            <a:endParaRPr lang="zh-CN" altLang="en-US" sz="1600" dirty="0">
              <a:solidFill>
                <a:schemeClr val="bg2">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6" name="组合 65"/>
          <p:cNvGrpSpPr/>
          <p:nvPr/>
        </p:nvGrpSpPr>
        <p:grpSpPr>
          <a:xfrm>
            <a:off x="6472555" y="3068955"/>
            <a:ext cx="4845050" cy="2905760"/>
            <a:chOff x="4270704" y="2415262"/>
            <a:chExt cx="6929201" cy="3300322"/>
          </a:xfrm>
        </p:grpSpPr>
        <p:sp>
          <p:nvSpPr>
            <p:cNvPr id="61" name="object 3"/>
            <p:cNvSpPr/>
            <p:nvPr/>
          </p:nvSpPr>
          <p:spPr>
            <a:xfrm>
              <a:off x="4270704" y="2415262"/>
              <a:ext cx="5635862" cy="3300322"/>
            </a:xfrm>
            <a:prstGeom prst="rect">
              <a:avLst/>
            </a:prstGeom>
            <a:blipFill>
              <a:blip r:embed="rId1" cstate="print"/>
              <a:stretch>
                <a:fillRect/>
              </a:stretch>
            </a:blipFill>
          </p:spPr>
          <p:txBody>
            <a:bodyPr wrap="square" lIns="0" tIns="0" rIns="0" bIns="0" rtlCol="0"/>
            <a:lstStyle/>
            <a:p>
              <a:endParaRPr>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3" name="组合 12"/>
            <p:cNvGrpSpPr/>
            <p:nvPr/>
          </p:nvGrpSpPr>
          <p:grpSpPr>
            <a:xfrm>
              <a:off x="9552384" y="2420888"/>
              <a:ext cx="1647521" cy="3168352"/>
              <a:chOff x="6172776" y="2182475"/>
              <a:chExt cx="2052492" cy="3947153"/>
            </a:xfrm>
          </p:grpSpPr>
          <p:grpSp>
            <p:nvGrpSpPr>
              <p:cNvPr id="15" name="组合 14"/>
              <p:cNvGrpSpPr/>
              <p:nvPr/>
            </p:nvGrpSpPr>
            <p:grpSpPr>
              <a:xfrm>
                <a:off x="6172776" y="2182475"/>
                <a:ext cx="2052492" cy="3947153"/>
                <a:chOff x="9645988" y="2899822"/>
                <a:chExt cx="2052492" cy="3947153"/>
              </a:xfrm>
            </p:grpSpPr>
            <p:grpSp>
              <p:nvGrpSpPr>
                <p:cNvPr id="49" name="图形 34"/>
                <p:cNvGrpSpPr/>
                <p:nvPr/>
              </p:nvGrpSpPr>
              <p:grpSpPr>
                <a:xfrm>
                  <a:off x="9645988" y="3429000"/>
                  <a:ext cx="2052492" cy="922740"/>
                  <a:chOff x="2098686" y="2364866"/>
                  <a:chExt cx="1443037" cy="648747"/>
                </a:xfrm>
                <a:solidFill>
                  <a:srgbClr val="202020"/>
                </a:solidFill>
              </p:grpSpPr>
              <p:grpSp>
                <p:nvGrpSpPr>
                  <p:cNvPr id="56" name="图形 34"/>
                  <p:cNvGrpSpPr/>
                  <p:nvPr/>
                </p:nvGrpSpPr>
                <p:grpSpPr>
                  <a:xfrm>
                    <a:off x="2098686" y="2364866"/>
                    <a:ext cx="15430" cy="648747"/>
                    <a:chOff x="2098686" y="2364866"/>
                    <a:chExt cx="15430" cy="648747"/>
                  </a:xfrm>
                  <a:solidFill>
                    <a:srgbClr val="202020"/>
                  </a:solidFill>
                </p:grpSpPr>
                <p:sp>
                  <p:nvSpPr>
                    <p:cNvPr id="58" name="任意多边形: 形状 57"/>
                    <p:cNvSpPr/>
                    <p:nvPr/>
                  </p:nvSpPr>
                  <p:spPr>
                    <a:xfrm>
                      <a:off x="2098686" y="2364866"/>
                      <a:ext cx="15430" cy="103441"/>
                    </a:xfrm>
                    <a:custGeom>
                      <a:avLst/>
                      <a:gdLst>
                        <a:gd name="connsiteX0" fmla="*/ 15430 w 15430"/>
                        <a:gd name="connsiteY0" fmla="*/ 103442 h 103441"/>
                        <a:gd name="connsiteX1" fmla="*/ 15430 w 15430"/>
                        <a:gd name="connsiteY1" fmla="*/ 103442 h 103441"/>
                        <a:gd name="connsiteX2" fmla="*/ 0 w 15430"/>
                        <a:gd name="connsiteY2" fmla="*/ 88011 h 103441"/>
                        <a:gd name="connsiteX3" fmla="*/ 0 w 15430"/>
                        <a:gd name="connsiteY3" fmla="*/ 15431 h 103441"/>
                        <a:gd name="connsiteX4" fmla="*/ 15430 w 15430"/>
                        <a:gd name="connsiteY4" fmla="*/ 0 h 103441"/>
                        <a:gd name="connsiteX5" fmla="*/ 15430 w 15430"/>
                        <a:gd name="connsiteY5" fmla="*/ 0 h 103441"/>
                        <a:gd name="connsiteX6" fmla="*/ 15430 w 15430"/>
                        <a:gd name="connsiteY6" fmla="*/ 103442 h 10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03441">
                          <a:moveTo>
                            <a:pt x="15430" y="103442"/>
                          </a:moveTo>
                          <a:lnTo>
                            <a:pt x="15430" y="103442"/>
                          </a:lnTo>
                          <a:cubicBezTo>
                            <a:pt x="6858" y="103442"/>
                            <a:pt x="0" y="96488"/>
                            <a:pt x="0" y="88011"/>
                          </a:cubicBezTo>
                          <a:lnTo>
                            <a:pt x="0" y="15431"/>
                          </a:lnTo>
                          <a:cubicBezTo>
                            <a:pt x="0" y="6858"/>
                            <a:pt x="6953" y="0"/>
                            <a:pt x="15430" y="0"/>
                          </a:cubicBezTo>
                          <a:lnTo>
                            <a:pt x="15430" y="0"/>
                          </a:lnTo>
                          <a:lnTo>
                            <a:pt x="15430" y="103442"/>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任意多边形: 形状 58"/>
                    <p:cNvSpPr/>
                    <p:nvPr/>
                  </p:nvSpPr>
                  <p:spPr>
                    <a:xfrm>
                      <a:off x="2098686" y="2563367"/>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0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0"/>
                            <a:pt x="0" y="178403"/>
                          </a:cubicBezTo>
                          <a:lnTo>
                            <a:pt x="0" y="15430"/>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任意多边形: 形状 59"/>
                    <p:cNvSpPr/>
                    <p:nvPr/>
                  </p:nvSpPr>
                  <p:spPr>
                    <a:xfrm>
                      <a:off x="2098686" y="2819780"/>
                      <a:ext cx="15430" cy="193833"/>
                    </a:xfrm>
                    <a:custGeom>
                      <a:avLst/>
                      <a:gdLst>
                        <a:gd name="connsiteX0" fmla="*/ 15430 w 15430"/>
                        <a:gd name="connsiteY0" fmla="*/ 193834 h 193833"/>
                        <a:gd name="connsiteX1" fmla="*/ 15430 w 15430"/>
                        <a:gd name="connsiteY1" fmla="*/ 193834 h 193833"/>
                        <a:gd name="connsiteX2" fmla="*/ 0 w 15430"/>
                        <a:gd name="connsiteY2" fmla="*/ 178403 h 193833"/>
                        <a:gd name="connsiteX3" fmla="*/ 0 w 15430"/>
                        <a:gd name="connsiteY3" fmla="*/ 15431 h 193833"/>
                        <a:gd name="connsiteX4" fmla="*/ 15430 w 15430"/>
                        <a:gd name="connsiteY4" fmla="*/ 0 h 193833"/>
                        <a:gd name="connsiteX5" fmla="*/ 15430 w 15430"/>
                        <a:gd name="connsiteY5" fmla="*/ 0 h 193833"/>
                        <a:gd name="connsiteX6" fmla="*/ 15430 w 15430"/>
                        <a:gd name="connsiteY6" fmla="*/ 193834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193833">
                          <a:moveTo>
                            <a:pt x="15430" y="193834"/>
                          </a:moveTo>
                          <a:lnTo>
                            <a:pt x="15430" y="193834"/>
                          </a:lnTo>
                          <a:cubicBezTo>
                            <a:pt x="6858" y="193834"/>
                            <a:pt x="0" y="186881"/>
                            <a:pt x="0" y="178403"/>
                          </a:cubicBezTo>
                          <a:lnTo>
                            <a:pt x="0" y="15431"/>
                          </a:lnTo>
                          <a:cubicBezTo>
                            <a:pt x="0" y="6858"/>
                            <a:pt x="6953" y="0"/>
                            <a:pt x="15430" y="0"/>
                          </a:cubicBezTo>
                          <a:lnTo>
                            <a:pt x="15430" y="0"/>
                          </a:lnTo>
                          <a:lnTo>
                            <a:pt x="15430" y="193834"/>
                          </a:ln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7" name="任意多边形: 形状 56"/>
                  <p:cNvSpPr/>
                  <p:nvPr/>
                </p:nvSpPr>
                <p:spPr>
                  <a:xfrm>
                    <a:off x="3526293" y="2629280"/>
                    <a:ext cx="15430" cy="315944"/>
                  </a:xfrm>
                  <a:custGeom>
                    <a:avLst/>
                    <a:gdLst>
                      <a:gd name="connsiteX0" fmla="*/ 0 w 15430"/>
                      <a:gd name="connsiteY0" fmla="*/ 315944 h 315944"/>
                      <a:gd name="connsiteX1" fmla="*/ 0 w 15430"/>
                      <a:gd name="connsiteY1" fmla="*/ 315944 h 315944"/>
                      <a:gd name="connsiteX2" fmla="*/ 0 w 15430"/>
                      <a:gd name="connsiteY2" fmla="*/ 0 h 315944"/>
                      <a:gd name="connsiteX3" fmla="*/ 0 w 15430"/>
                      <a:gd name="connsiteY3" fmla="*/ 0 h 315944"/>
                      <a:gd name="connsiteX4" fmla="*/ 15431 w 15430"/>
                      <a:gd name="connsiteY4" fmla="*/ 15431 h 315944"/>
                      <a:gd name="connsiteX5" fmla="*/ 15431 w 15430"/>
                      <a:gd name="connsiteY5" fmla="*/ 300514 h 315944"/>
                      <a:gd name="connsiteX6" fmla="*/ 0 w 15430"/>
                      <a:gd name="connsiteY6" fmla="*/ 315944 h 3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30" h="315944">
                        <a:moveTo>
                          <a:pt x="0" y="315944"/>
                        </a:moveTo>
                        <a:lnTo>
                          <a:pt x="0" y="315944"/>
                        </a:lnTo>
                        <a:lnTo>
                          <a:pt x="0" y="0"/>
                        </a:lnTo>
                        <a:lnTo>
                          <a:pt x="0" y="0"/>
                        </a:lnTo>
                        <a:cubicBezTo>
                          <a:pt x="8573" y="0"/>
                          <a:pt x="15431" y="6953"/>
                          <a:pt x="15431" y="15431"/>
                        </a:cubicBezTo>
                        <a:lnTo>
                          <a:pt x="15431" y="300514"/>
                        </a:lnTo>
                        <a:cubicBezTo>
                          <a:pt x="15431" y="309086"/>
                          <a:pt x="8573" y="315944"/>
                          <a:pt x="0" y="31594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图形 34"/>
                <p:cNvGrpSpPr/>
                <p:nvPr/>
              </p:nvGrpSpPr>
              <p:grpSpPr>
                <a:xfrm>
                  <a:off x="9667936" y="2899822"/>
                  <a:ext cx="2008733" cy="3947153"/>
                  <a:chOff x="2114117" y="1992819"/>
                  <a:chExt cx="1412271" cy="2775109"/>
                </a:xfrm>
              </p:grpSpPr>
              <p:sp>
                <p:nvSpPr>
                  <p:cNvPr id="54" name="任意多边形: 形状 53"/>
                  <p:cNvSpPr/>
                  <p:nvPr/>
                </p:nvSpPr>
                <p:spPr>
                  <a:xfrm>
                    <a:off x="2114117" y="1992819"/>
                    <a:ext cx="1412271" cy="2775108"/>
                  </a:xfrm>
                  <a:custGeom>
                    <a:avLst/>
                    <a:gdLst>
                      <a:gd name="connsiteX0" fmla="*/ 1198055 w 1412271"/>
                      <a:gd name="connsiteY0" fmla="*/ 0 h 2775108"/>
                      <a:gd name="connsiteX1" fmla="*/ 214217 w 1412271"/>
                      <a:gd name="connsiteY1" fmla="*/ 0 h 2775108"/>
                      <a:gd name="connsiteX2" fmla="*/ 0 w 1412271"/>
                      <a:gd name="connsiteY2" fmla="*/ 214217 h 2775108"/>
                      <a:gd name="connsiteX3" fmla="*/ 0 w 1412271"/>
                      <a:gd name="connsiteY3" fmla="*/ 2560892 h 2775108"/>
                      <a:gd name="connsiteX4" fmla="*/ 214217 w 1412271"/>
                      <a:gd name="connsiteY4" fmla="*/ 2775109 h 2775108"/>
                      <a:gd name="connsiteX5" fmla="*/ 214217 w 1412271"/>
                      <a:gd name="connsiteY5" fmla="*/ 2775109 h 2775108"/>
                      <a:gd name="connsiteX6" fmla="*/ 231934 w 1412271"/>
                      <a:gd name="connsiteY6" fmla="*/ 2757392 h 2775108"/>
                      <a:gd name="connsiteX7" fmla="*/ 1180338 w 1412271"/>
                      <a:gd name="connsiteY7" fmla="*/ 2757392 h 2775108"/>
                      <a:gd name="connsiteX8" fmla="*/ 1198055 w 1412271"/>
                      <a:gd name="connsiteY8" fmla="*/ 2775109 h 2775108"/>
                      <a:gd name="connsiteX9" fmla="*/ 1198055 w 1412271"/>
                      <a:gd name="connsiteY9" fmla="*/ 2775109 h 2775108"/>
                      <a:gd name="connsiteX10" fmla="*/ 1412272 w 1412271"/>
                      <a:gd name="connsiteY10" fmla="*/ 2560892 h 2775108"/>
                      <a:gd name="connsiteX11" fmla="*/ 1412272 w 1412271"/>
                      <a:gd name="connsiteY11" fmla="*/ 214217 h 2775108"/>
                      <a:gd name="connsiteX12" fmla="*/ 1198055 w 1412271"/>
                      <a:gd name="connsiteY12" fmla="*/ 0 h 277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271" h="2775108">
                        <a:moveTo>
                          <a:pt x="1198055" y="0"/>
                        </a:moveTo>
                        <a:lnTo>
                          <a:pt x="214217" y="0"/>
                        </a:lnTo>
                        <a:cubicBezTo>
                          <a:pt x="95917" y="0"/>
                          <a:pt x="0" y="95917"/>
                          <a:pt x="0" y="214217"/>
                        </a:cubicBezTo>
                        <a:lnTo>
                          <a:pt x="0" y="2560892"/>
                        </a:lnTo>
                        <a:cubicBezTo>
                          <a:pt x="0" y="2679192"/>
                          <a:pt x="95917" y="2775109"/>
                          <a:pt x="214217" y="2775109"/>
                        </a:cubicBezTo>
                        <a:lnTo>
                          <a:pt x="214217" y="2775109"/>
                        </a:lnTo>
                        <a:cubicBezTo>
                          <a:pt x="214217" y="2765298"/>
                          <a:pt x="222123" y="2757392"/>
                          <a:pt x="231934" y="2757392"/>
                        </a:cubicBezTo>
                        <a:lnTo>
                          <a:pt x="1180338" y="2757392"/>
                        </a:lnTo>
                        <a:cubicBezTo>
                          <a:pt x="1190149" y="2757392"/>
                          <a:pt x="1198055" y="2765298"/>
                          <a:pt x="1198055" y="2775109"/>
                        </a:cubicBezTo>
                        <a:lnTo>
                          <a:pt x="1198055" y="2775109"/>
                        </a:lnTo>
                        <a:cubicBezTo>
                          <a:pt x="1316355" y="2775109"/>
                          <a:pt x="1412272" y="2679192"/>
                          <a:pt x="1412272" y="2560892"/>
                        </a:cubicBezTo>
                        <a:lnTo>
                          <a:pt x="1412272" y="214217"/>
                        </a:lnTo>
                        <a:cubicBezTo>
                          <a:pt x="1412272" y="95917"/>
                          <a:pt x="1316450" y="0"/>
                          <a:pt x="1198055" y="0"/>
                        </a:cubicBezTo>
                        <a:close/>
                      </a:path>
                    </a:pathLst>
                  </a:custGeom>
                  <a:solidFill>
                    <a:srgbClr val="00000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任意多边形: 形状 54"/>
                  <p:cNvSpPr/>
                  <p:nvPr/>
                </p:nvSpPr>
                <p:spPr>
                  <a:xfrm>
                    <a:off x="2328334" y="4750212"/>
                    <a:ext cx="983932" cy="17716"/>
                  </a:xfrm>
                  <a:custGeom>
                    <a:avLst/>
                    <a:gdLst>
                      <a:gd name="connsiteX0" fmla="*/ 0 w 983932"/>
                      <a:gd name="connsiteY0" fmla="*/ 17717 h 17716"/>
                      <a:gd name="connsiteX1" fmla="*/ 0 w 983932"/>
                      <a:gd name="connsiteY1" fmla="*/ 17717 h 17716"/>
                      <a:gd name="connsiteX2" fmla="*/ 983932 w 983932"/>
                      <a:gd name="connsiteY2" fmla="*/ 17717 h 17716"/>
                      <a:gd name="connsiteX3" fmla="*/ 983932 w 983932"/>
                      <a:gd name="connsiteY3" fmla="*/ 17717 h 17716"/>
                      <a:gd name="connsiteX4" fmla="*/ 966216 w 983932"/>
                      <a:gd name="connsiteY4" fmla="*/ 0 h 17716"/>
                      <a:gd name="connsiteX5" fmla="*/ 17716 w 983932"/>
                      <a:gd name="connsiteY5" fmla="*/ 0 h 17716"/>
                      <a:gd name="connsiteX6" fmla="*/ 0 w 983932"/>
                      <a:gd name="connsiteY6" fmla="*/ 17717 h 1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932" h="17716">
                        <a:moveTo>
                          <a:pt x="0" y="17717"/>
                        </a:moveTo>
                        <a:lnTo>
                          <a:pt x="0" y="17717"/>
                        </a:lnTo>
                        <a:lnTo>
                          <a:pt x="983932" y="17717"/>
                        </a:lnTo>
                        <a:lnTo>
                          <a:pt x="983932" y="17717"/>
                        </a:lnTo>
                        <a:cubicBezTo>
                          <a:pt x="983932" y="7906"/>
                          <a:pt x="976027" y="0"/>
                          <a:pt x="966216" y="0"/>
                        </a:cubicBezTo>
                        <a:lnTo>
                          <a:pt x="17716" y="0"/>
                        </a:lnTo>
                        <a:cubicBezTo>
                          <a:pt x="7906" y="0"/>
                          <a:pt x="0" y="7906"/>
                          <a:pt x="0" y="17717"/>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图形 34"/>
                <p:cNvGrpSpPr/>
                <p:nvPr/>
              </p:nvGrpSpPr>
              <p:grpSpPr>
                <a:xfrm>
                  <a:off x="9689476" y="3003464"/>
                  <a:ext cx="1965651" cy="3739871"/>
                  <a:chOff x="2129261" y="2065686"/>
                  <a:chExt cx="1381982" cy="2629376"/>
                </a:xfrm>
                <a:solidFill>
                  <a:srgbClr val="4E4E4E"/>
                </a:solidFill>
              </p:grpSpPr>
              <p:sp>
                <p:nvSpPr>
                  <p:cNvPr id="52" name="任意多边形: 形状 51"/>
                  <p:cNvSpPr/>
                  <p:nvPr/>
                </p:nvSpPr>
                <p:spPr>
                  <a:xfrm>
                    <a:off x="2129261" y="2065686"/>
                    <a:ext cx="80295" cy="2629376"/>
                  </a:xfrm>
                  <a:custGeom>
                    <a:avLst/>
                    <a:gdLst>
                      <a:gd name="connsiteX0" fmla="*/ 57817 w 80295"/>
                      <a:gd name="connsiteY0" fmla="*/ 2598896 h 2629376"/>
                      <a:gd name="connsiteX1" fmla="*/ 14859 w 80295"/>
                      <a:gd name="connsiteY1" fmla="*/ 2488025 h 2629376"/>
                      <a:gd name="connsiteX2" fmla="*/ 14859 w 80295"/>
                      <a:gd name="connsiteY2" fmla="*/ 141351 h 2629376"/>
                      <a:gd name="connsiteX3" fmla="*/ 57817 w 80295"/>
                      <a:gd name="connsiteY3" fmla="*/ 30480 h 2629376"/>
                      <a:gd name="connsiteX4" fmla="*/ 80296 w 80295"/>
                      <a:gd name="connsiteY4" fmla="*/ 0 h 2629376"/>
                      <a:gd name="connsiteX5" fmla="*/ 0 w 80295"/>
                      <a:gd name="connsiteY5" fmla="*/ 141351 h 2629376"/>
                      <a:gd name="connsiteX6" fmla="*/ 0 w 80295"/>
                      <a:gd name="connsiteY6" fmla="*/ 2488025 h 2629376"/>
                      <a:gd name="connsiteX7" fmla="*/ 80296 w 80295"/>
                      <a:gd name="connsiteY7" fmla="*/ 2629377 h 2629376"/>
                      <a:gd name="connsiteX8" fmla="*/ 57817 w 80295"/>
                      <a:gd name="connsiteY8" fmla="*/ 2598896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57817" y="2598896"/>
                        </a:moveTo>
                        <a:cubicBezTo>
                          <a:pt x="31147" y="2569655"/>
                          <a:pt x="14859" y="2530697"/>
                          <a:pt x="14859" y="2488025"/>
                        </a:cubicBezTo>
                        <a:lnTo>
                          <a:pt x="14859" y="141351"/>
                        </a:lnTo>
                        <a:cubicBezTo>
                          <a:pt x="14859" y="98584"/>
                          <a:pt x="31147" y="59722"/>
                          <a:pt x="57817" y="30480"/>
                        </a:cubicBezTo>
                        <a:cubicBezTo>
                          <a:pt x="64389" y="19622"/>
                          <a:pt x="71914" y="9430"/>
                          <a:pt x="80296" y="0"/>
                        </a:cubicBezTo>
                        <a:cubicBezTo>
                          <a:pt x="32195" y="28766"/>
                          <a:pt x="0" y="81344"/>
                          <a:pt x="0" y="141351"/>
                        </a:cubicBezTo>
                        <a:lnTo>
                          <a:pt x="0" y="2488025"/>
                        </a:lnTo>
                        <a:cubicBezTo>
                          <a:pt x="0" y="2548128"/>
                          <a:pt x="32195" y="2600706"/>
                          <a:pt x="80296" y="2629377"/>
                        </a:cubicBezTo>
                        <a:cubicBezTo>
                          <a:pt x="71914" y="2619947"/>
                          <a:pt x="64389" y="2609755"/>
                          <a:pt x="57817" y="2598896"/>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任意多边形: 形状 52"/>
                  <p:cNvSpPr/>
                  <p:nvPr/>
                </p:nvSpPr>
                <p:spPr>
                  <a:xfrm>
                    <a:off x="3430948" y="2065686"/>
                    <a:ext cx="80295" cy="2629376"/>
                  </a:xfrm>
                  <a:custGeom>
                    <a:avLst/>
                    <a:gdLst>
                      <a:gd name="connsiteX0" fmla="*/ 22479 w 80295"/>
                      <a:gd name="connsiteY0" fmla="*/ 30480 h 2629376"/>
                      <a:gd name="connsiteX1" fmla="*/ 65437 w 80295"/>
                      <a:gd name="connsiteY1" fmla="*/ 141351 h 2629376"/>
                      <a:gd name="connsiteX2" fmla="*/ 65437 w 80295"/>
                      <a:gd name="connsiteY2" fmla="*/ 2488025 h 2629376"/>
                      <a:gd name="connsiteX3" fmla="*/ 22479 w 80295"/>
                      <a:gd name="connsiteY3" fmla="*/ 2598896 h 2629376"/>
                      <a:gd name="connsiteX4" fmla="*/ 0 w 80295"/>
                      <a:gd name="connsiteY4" fmla="*/ 2629377 h 2629376"/>
                      <a:gd name="connsiteX5" fmla="*/ 80296 w 80295"/>
                      <a:gd name="connsiteY5" fmla="*/ 2488025 h 2629376"/>
                      <a:gd name="connsiteX6" fmla="*/ 80296 w 80295"/>
                      <a:gd name="connsiteY6" fmla="*/ 141351 h 2629376"/>
                      <a:gd name="connsiteX7" fmla="*/ 0 w 80295"/>
                      <a:gd name="connsiteY7" fmla="*/ 0 h 2629376"/>
                      <a:gd name="connsiteX8" fmla="*/ 22479 w 80295"/>
                      <a:gd name="connsiteY8" fmla="*/ 30480 h 26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95" h="2629376">
                        <a:moveTo>
                          <a:pt x="22479" y="30480"/>
                        </a:moveTo>
                        <a:cubicBezTo>
                          <a:pt x="49149" y="59722"/>
                          <a:pt x="65437" y="98679"/>
                          <a:pt x="65437" y="141351"/>
                        </a:cubicBezTo>
                        <a:lnTo>
                          <a:pt x="65437" y="2488025"/>
                        </a:lnTo>
                        <a:cubicBezTo>
                          <a:pt x="65437" y="2530793"/>
                          <a:pt x="49149" y="2569655"/>
                          <a:pt x="22479" y="2598896"/>
                        </a:cubicBezTo>
                        <a:cubicBezTo>
                          <a:pt x="15907" y="2609755"/>
                          <a:pt x="8382" y="2619947"/>
                          <a:pt x="0" y="2629377"/>
                        </a:cubicBezTo>
                        <a:cubicBezTo>
                          <a:pt x="48101" y="2600611"/>
                          <a:pt x="80296" y="2548033"/>
                          <a:pt x="80296" y="2488025"/>
                        </a:cubicBezTo>
                        <a:lnTo>
                          <a:pt x="80296" y="141351"/>
                        </a:lnTo>
                        <a:cubicBezTo>
                          <a:pt x="80296" y="81248"/>
                          <a:pt x="48101" y="28670"/>
                          <a:pt x="0" y="0"/>
                        </a:cubicBezTo>
                        <a:cubicBezTo>
                          <a:pt x="8382" y="9430"/>
                          <a:pt x="15907" y="19622"/>
                          <a:pt x="22479" y="30480"/>
                        </a:cubicBezTo>
                        <a:close/>
                      </a:path>
                    </a:pathLst>
                  </a:custGeom>
                  <a:solidFill>
                    <a:srgbClr val="4E4E4E"/>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grpSp>
          <p:pic>
            <p:nvPicPr>
              <p:cNvPr id="23" name="图片 22"/>
              <p:cNvPicPr>
                <a:picLocks noChangeAspect="1"/>
              </p:cNvPicPr>
              <p:nvPr/>
            </p:nvPicPr>
            <p:blipFill>
              <a:blip r:embed="rId2"/>
              <a:srcRect b="3518"/>
              <a:stretch>
                <a:fillRect/>
              </a:stretch>
            </p:blipFill>
            <p:spPr>
              <a:xfrm>
                <a:off x="6319099" y="2276872"/>
                <a:ext cx="1759846" cy="3759697"/>
              </a:xfrm>
              <a:custGeom>
                <a:avLst/>
                <a:gdLst>
                  <a:gd name="connsiteX0" fmla="*/ 214736 w 1759846"/>
                  <a:gd name="connsiteY0" fmla="*/ 0 h 3759697"/>
                  <a:gd name="connsiteX1" fmla="*/ 1545110 w 1759846"/>
                  <a:gd name="connsiteY1" fmla="*/ 0 h 3759697"/>
                  <a:gd name="connsiteX2" fmla="*/ 1759846 w 1759846"/>
                  <a:gd name="connsiteY2" fmla="*/ 214736 h 3759697"/>
                  <a:gd name="connsiteX3" fmla="*/ 1759846 w 1759846"/>
                  <a:gd name="connsiteY3" fmla="*/ 3544961 h 3759697"/>
                  <a:gd name="connsiteX4" fmla="*/ 1545110 w 1759846"/>
                  <a:gd name="connsiteY4" fmla="*/ 3759697 h 3759697"/>
                  <a:gd name="connsiteX5" fmla="*/ 214736 w 1759846"/>
                  <a:gd name="connsiteY5" fmla="*/ 3759697 h 3759697"/>
                  <a:gd name="connsiteX6" fmla="*/ 0 w 1759846"/>
                  <a:gd name="connsiteY6" fmla="*/ 3544961 h 3759697"/>
                  <a:gd name="connsiteX7" fmla="*/ 0 w 1759846"/>
                  <a:gd name="connsiteY7" fmla="*/ 214736 h 3759697"/>
                  <a:gd name="connsiteX8" fmla="*/ 214736 w 1759846"/>
                  <a:gd name="connsiteY8" fmla="*/ 0 h 375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9846" h="3759697">
                    <a:moveTo>
                      <a:pt x="214736" y="0"/>
                    </a:moveTo>
                    <a:lnTo>
                      <a:pt x="1545110" y="0"/>
                    </a:lnTo>
                    <a:cubicBezTo>
                      <a:pt x="1663705" y="0"/>
                      <a:pt x="1759846" y="96141"/>
                      <a:pt x="1759846" y="214736"/>
                    </a:cubicBezTo>
                    <a:lnTo>
                      <a:pt x="1759846" y="3544961"/>
                    </a:lnTo>
                    <a:cubicBezTo>
                      <a:pt x="1759846" y="3663556"/>
                      <a:pt x="1663705" y="3759697"/>
                      <a:pt x="1545110" y="3759697"/>
                    </a:cubicBezTo>
                    <a:lnTo>
                      <a:pt x="214736" y="3759697"/>
                    </a:lnTo>
                    <a:cubicBezTo>
                      <a:pt x="96141" y="3759697"/>
                      <a:pt x="0" y="3663556"/>
                      <a:pt x="0" y="3544961"/>
                    </a:cubicBezTo>
                    <a:lnTo>
                      <a:pt x="0" y="214736"/>
                    </a:lnTo>
                    <a:cubicBezTo>
                      <a:pt x="0" y="96141"/>
                      <a:pt x="96141" y="0"/>
                      <a:pt x="214736" y="0"/>
                    </a:cubicBezTo>
                    <a:close/>
                  </a:path>
                </a:pathLst>
              </a:custGeom>
            </p:spPr>
          </p:pic>
          <p:grpSp>
            <p:nvGrpSpPr>
              <p:cNvPr id="36" name="组合 35"/>
              <p:cNvGrpSpPr/>
              <p:nvPr/>
            </p:nvGrpSpPr>
            <p:grpSpPr>
              <a:xfrm>
                <a:off x="6686968" y="2182475"/>
                <a:ext cx="1024108" cy="218257"/>
                <a:chOff x="10190240" y="2251379"/>
                <a:chExt cx="1024108" cy="218257"/>
              </a:xfrm>
            </p:grpSpPr>
            <p:sp>
              <p:nvSpPr>
                <p:cNvPr id="37" name="矩形: 圆角 36"/>
                <p:cNvSpPr/>
                <p:nvPr/>
              </p:nvSpPr>
              <p:spPr>
                <a:xfrm>
                  <a:off x="10190240" y="2251379"/>
                  <a:ext cx="1024108" cy="21825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8" name="组合 37"/>
                <p:cNvGrpSpPr/>
                <p:nvPr/>
              </p:nvGrpSpPr>
              <p:grpSpPr>
                <a:xfrm>
                  <a:off x="10395843" y="2320135"/>
                  <a:ext cx="612902" cy="80744"/>
                  <a:chOff x="3337721" y="6058737"/>
                  <a:chExt cx="851911" cy="112231"/>
                </a:xfrm>
              </p:grpSpPr>
              <p:sp>
                <p:nvSpPr>
                  <p:cNvPr id="39" name="任意多边形: 形状 38"/>
                  <p:cNvSpPr/>
                  <p:nvPr/>
                </p:nvSpPr>
                <p:spPr>
                  <a:xfrm>
                    <a:off x="3603802" y="6088491"/>
                    <a:ext cx="407126" cy="53102"/>
                  </a:xfrm>
                  <a:custGeom>
                    <a:avLst/>
                    <a:gdLst>
                      <a:gd name="connsiteX0" fmla="*/ 192500 w 205931"/>
                      <a:gd name="connsiteY0" fmla="*/ 26860 h 26860"/>
                      <a:gd name="connsiteX1" fmla="*/ 13430 w 205931"/>
                      <a:gd name="connsiteY1" fmla="*/ 26860 h 26860"/>
                      <a:gd name="connsiteX2" fmla="*/ 0 w 205931"/>
                      <a:gd name="connsiteY2" fmla="*/ 13430 h 26860"/>
                      <a:gd name="connsiteX3" fmla="*/ 0 w 205931"/>
                      <a:gd name="connsiteY3" fmla="*/ 13430 h 26860"/>
                      <a:gd name="connsiteX4" fmla="*/ 13430 w 205931"/>
                      <a:gd name="connsiteY4" fmla="*/ 0 h 26860"/>
                      <a:gd name="connsiteX5" fmla="*/ 192500 w 205931"/>
                      <a:gd name="connsiteY5" fmla="*/ 0 h 26860"/>
                      <a:gd name="connsiteX6" fmla="*/ 205931 w 205931"/>
                      <a:gd name="connsiteY6" fmla="*/ 13430 h 26860"/>
                      <a:gd name="connsiteX7" fmla="*/ 205931 w 205931"/>
                      <a:gd name="connsiteY7" fmla="*/ 13430 h 26860"/>
                      <a:gd name="connsiteX8" fmla="*/ 192500 w 205931"/>
                      <a:gd name="connsiteY8" fmla="*/ 26860 h 2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931" h="26860">
                        <a:moveTo>
                          <a:pt x="192500" y="26860"/>
                        </a:moveTo>
                        <a:lnTo>
                          <a:pt x="13430" y="26860"/>
                        </a:lnTo>
                        <a:cubicBezTo>
                          <a:pt x="6001" y="26860"/>
                          <a:pt x="0" y="20860"/>
                          <a:pt x="0" y="13430"/>
                        </a:cubicBezTo>
                        <a:lnTo>
                          <a:pt x="0" y="13430"/>
                        </a:lnTo>
                        <a:cubicBezTo>
                          <a:pt x="0" y="6001"/>
                          <a:pt x="6001" y="0"/>
                          <a:pt x="13430" y="0"/>
                        </a:cubicBezTo>
                        <a:lnTo>
                          <a:pt x="192500" y="0"/>
                        </a:lnTo>
                        <a:cubicBezTo>
                          <a:pt x="199930" y="0"/>
                          <a:pt x="205931" y="6001"/>
                          <a:pt x="205931" y="13430"/>
                        </a:cubicBezTo>
                        <a:lnTo>
                          <a:pt x="205931" y="13430"/>
                        </a:lnTo>
                        <a:cubicBezTo>
                          <a:pt x="206026" y="20860"/>
                          <a:pt x="200025" y="26860"/>
                          <a:pt x="192500" y="26860"/>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0" name="图形 34"/>
                  <p:cNvGrpSpPr/>
                  <p:nvPr/>
                </p:nvGrpSpPr>
                <p:grpSpPr>
                  <a:xfrm>
                    <a:off x="4077401" y="6058737"/>
                    <a:ext cx="112231" cy="112231"/>
                    <a:chOff x="2956793" y="2063209"/>
                    <a:chExt cx="56768" cy="56768"/>
                  </a:xfrm>
                  <a:solidFill>
                    <a:srgbClr val="202020"/>
                  </a:solidFill>
                </p:grpSpPr>
                <p:sp>
                  <p:nvSpPr>
                    <p:cNvPr id="47" name="任意多边形: 形状 46"/>
                    <p:cNvSpPr/>
                    <p:nvPr/>
                  </p:nvSpPr>
                  <p:spPr>
                    <a:xfrm>
                      <a:off x="2956793" y="2063209"/>
                      <a:ext cx="56768" cy="56768"/>
                    </a:xfrm>
                    <a:custGeom>
                      <a:avLst/>
                      <a:gdLst>
                        <a:gd name="connsiteX0" fmla="*/ 56769 w 56768"/>
                        <a:gd name="connsiteY0" fmla="*/ 28384 h 56768"/>
                        <a:gd name="connsiteX1" fmla="*/ 28384 w 56768"/>
                        <a:gd name="connsiteY1" fmla="*/ 56769 h 56768"/>
                        <a:gd name="connsiteX2" fmla="*/ 0 w 56768"/>
                        <a:gd name="connsiteY2" fmla="*/ 28384 h 56768"/>
                        <a:gd name="connsiteX3" fmla="*/ 28384 w 56768"/>
                        <a:gd name="connsiteY3" fmla="*/ 0 h 56768"/>
                        <a:gd name="connsiteX4" fmla="*/ 56769 w 56768"/>
                        <a:gd name="connsiteY4" fmla="*/ 28384 h 56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56768">
                          <a:moveTo>
                            <a:pt x="56769" y="28384"/>
                          </a:moveTo>
                          <a:cubicBezTo>
                            <a:pt x="56769" y="44101"/>
                            <a:pt x="44101" y="56769"/>
                            <a:pt x="28384" y="56769"/>
                          </a:cubicBezTo>
                          <a:cubicBezTo>
                            <a:pt x="12668" y="56769"/>
                            <a:pt x="0" y="44101"/>
                            <a:pt x="0" y="28384"/>
                          </a:cubicBezTo>
                          <a:cubicBezTo>
                            <a:pt x="0" y="12668"/>
                            <a:pt x="12668" y="0"/>
                            <a:pt x="28384" y="0"/>
                          </a:cubicBezTo>
                          <a:cubicBezTo>
                            <a:pt x="44101" y="95"/>
                            <a:pt x="56769" y="12764"/>
                            <a:pt x="56769" y="28384"/>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8" name="图片 47"/>
                    <p:cNvPicPr>
                      <a:picLocks noChangeAspect="1"/>
                    </p:cNvPicPr>
                    <p:nvPr/>
                  </p:nvPicPr>
                  <p:blipFill>
                    <a:blip r:embed="rId3"/>
                    <a:stretch>
                      <a:fillRect/>
                    </a:stretch>
                  </p:blipFill>
                  <p:spPr>
                    <a:xfrm>
                      <a:off x="2966356" y="2073302"/>
                      <a:ext cx="36575" cy="36576"/>
                    </a:xfrm>
                    <a:custGeom>
                      <a:avLst/>
                      <a:gdLst>
                        <a:gd name="connsiteX0" fmla="*/ 122 w 36575"/>
                        <a:gd name="connsiteY0" fmla="*/ 32 h 36576"/>
                        <a:gd name="connsiteX1" fmla="*/ 36698 w 36575"/>
                        <a:gd name="connsiteY1" fmla="*/ 32 h 36576"/>
                        <a:gd name="connsiteX2" fmla="*/ 36698 w 36575"/>
                        <a:gd name="connsiteY2" fmla="*/ 36608 h 36576"/>
                        <a:gd name="connsiteX3" fmla="*/ 122 w 36575"/>
                        <a:gd name="connsiteY3" fmla="*/ 36608 h 36576"/>
                      </a:gdLst>
                      <a:ahLst/>
                      <a:cxnLst>
                        <a:cxn ang="0">
                          <a:pos x="connsiteX0" y="connsiteY0"/>
                        </a:cxn>
                        <a:cxn ang="0">
                          <a:pos x="connsiteX1" y="connsiteY1"/>
                        </a:cxn>
                        <a:cxn ang="0">
                          <a:pos x="connsiteX2" y="connsiteY2"/>
                        </a:cxn>
                        <a:cxn ang="0">
                          <a:pos x="connsiteX3" y="connsiteY3"/>
                        </a:cxn>
                      </a:cxnLst>
                      <a:rect l="l" t="t" r="r" b="b"/>
                      <a:pathLst>
                        <a:path w="36575" h="36576">
                          <a:moveTo>
                            <a:pt x="122" y="32"/>
                          </a:moveTo>
                          <a:lnTo>
                            <a:pt x="36698" y="32"/>
                          </a:lnTo>
                          <a:lnTo>
                            <a:pt x="36698" y="36608"/>
                          </a:lnTo>
                          <a:lnTo>
                            <a:pt x="122" y="36608"/>
                          </a:lnTo>
                          <a:close/>
                        </a:path>
                      </a:pathLst>
                    </a:custGeom>
                  </p:spPr>
                </p:pic>
              </p:grpSp>
              <p:grpSp>
                <p:nvGrpSpPr>
                  <p:cNvPr id="41" name="图形 34"/>
                  <p:cNvGrpSpPr/>
                  <p:nvPr/>
                </p:nvGrpSpPr>
                <p:grpSpPr>
                  <a:xfrm>
                    <a:off x="3449201" y="6078509"/>
                    <a:ext cx="72687" cy="72687"/>
                    <a:chOff x="2639039" y="2073210"/>
                    <a:chExt cx="36766" cy="36766"/>
                  </a:xfrm>
                  <a:solidFill>
                    <a:srgbClr val="202020"/>
                  </a:solidFill>
                </p:grpSpPr>
                <p:sp>
                  <p:nvSpPr>
                    <p:cNvPr id="45" name="任意多边形: 形状 44"/>
                    <p:cNvSpPr/>
                    <p:nvPr/>
                  </p:nvSpPr>
                  <p:spPr>
                    <a:xfrm>
                      <a:off x="2639039"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6" name="图片 45"/>
                    <p:cNvPicPr>
                      <a:picLocks noChangeAspect="1"/>
                    </p:cNvPicPr>
                    <p:nvPr/>
                  </p:nvPicPr>
                  <p:blipFill>
                    <a:blip r:embed="rId4"/>
                    <a:stretch>
                      <a:fillRect/>
                    </a:stretch>
                  </p:blipFill>
                  <p:spPr>
                    <a:xfrm>
                      <a:off x="2644029" y="2080160"/>
                      <a:ext cx="25146" cy="22860"/>
                    </a:xfrm>
                    <a:custGeom>
                      <a:avLst/>
                      <a:gdLst>
                        <a:gd name="connsiteX0" fmla="*/ 90 w 25146"/>
                        <a:gd name="connsiteY0" fmla="*/ 35 h 22860"/>
                        <a:gd name="connsiteX1" fmla="*/ 25236 w 25146"/>
                        <a:gd name="connsiteY1" fmla="*/ 35 h 22860"/>
                        <a:gd name="connsiteX2" fmla="*/ 25236 w 25146"/>
                        <a:gd name="connsiteY2" fmla="*/ 22895 h 22860"/>
                        <a:gd name="connsiteX3" fmla="*/ 90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90" y="35"/>
                          </a:moveTo>
                          <a:lnTo>
                            <a:pt x="25236" y="35"/>
                          </a:lnTo>
                          <a:lnTo>
                            <a:pt x="25236" y="22895"/>
                          </a:lnTo>
                          <a:lnTo>
                            <a:pt x="90" y="22895"/>
                          </a:lnTo>
                          <a:close/>
                        </a:path>
                      </a:pathLst>
                    </a:custGeom>
                  </p:spPr>
                </p:pic>
              </p:grpSp>
              <p:grpSp>
                <p:nvGrpSpPr>
                  <p:cNvPr id="42" name="图形 34"/>
                  <p:cNvGrpSpPr/>
                  <p:nvPr/>
                </p:nvGrpSpPr>
                <p:grpSpPr>
                  <a:xfrm>
                    <a:off x="3337721" y="6078509"/>
                    <a:ext cx="72687" cy="72687"/>
                    <a:chOff x="2582651" y="2073210"/>
                    <a:chExt cx="36766" cy="36766"/>
                  </a:xfrm>
                  <a:solidFill>
                    <a:srgbClr val="202020"/>
                  </a:solidFill>
                </p:grpSpPr>
                <p:sp>
                  <p:nvSpPr>
                    <p:cNvPr id="43" name="任意多边形: 形状 42"/>
                    <p:cNvSpPr/>
                    <p:nvPr/>
                  </p:nvSpPr>
                  <p:spPr>
                    <a:xfrm>
                      <a:off x="2582651" y="2073210"/>
                      <a:ext cx="36766" cy="36766"/>
                    </a:xfrm>
                    <a:custGeom>
                      <a:avLst/>
                      <a:gdLst>
                        <a:gd name="connsiteX0" fmla="*/ 36767 w 36766"/>
                        <a:gd name="connsiteY0" fmla="*/ 18383 h 36766"/>
                        <a:gd name="connsiteX1" fmla="*/ 18383 w 36766"/>
                        <a:gd name="connsiteY1" fmla="*/ 36767 h 36766"/>
                        <a:gd name="connsiteX2" fmla="*/ 0 w 36766"/>
                        <a:gd name="connsiteY2" fmla="*/ 18383 h 36766"/>
                        <a:gd name="connsiteX3" fmla="*/ 18383 w 36766"/>
                        <a:gd name="connsiteY3" fmla="*/ 0 h 36766"/>
                        <a:gd name="connsiteX4" fmla="*/ 36767 w 36766"/>
                        <a:gd name="connsiteY4" fmla="*/ 18383 h 36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 h="36766">
                          <a:moveTo>
                            <a:pt x="36767" y="18383"/>
                          </a:moveTo>
                          <a:cubicBezTo>
                            <a:pt x="36767" y="28575"/>
                            <a:pt x="28575" y="36767"/>
                            <a:pt x="18383" y="36767"/>
                          </a:cubicBezTo>
                          <a:cubicBezTo>
                            <a:pt x="8192" y="36767"/>
                            <a:pt x="0" y="28575"/>
                            <a:pt x="0" y="18383"/>
                          </a:cubicBezTo>
                          <a:cubicBezTo>
                            <a:pt x="0" y="8192"/>
                            <a:pt x="8192" y="0"/>
                            <a:pt x="18383" y="0"/>
                          </a:cubicBezTo>
                          <a:cubicBezTo>
                            <a:pt x="28575" y="0"/>
                            <a:pt x="36767" y="8287"/>
                            <a:pt x="36767" y="18383"/>
                          </a:cubicBezTo>
                          <a:close/>
                        </a:path>
                      </a:pathLst>
                    </a:custGeom>
                    <a:solidFill>
                      <a:srgbClr val="202020"/>
                    </a:solidFill>
                    <a:ln w="9525" cap="flat">
                      <a:noFill/>
                      <a:prstDash val="solid"/>
                      <a:miter/>
                    </a:ln>
                  </p:spPr>
                  <p:txBody>
                    <a:bodyPr rtlCol="0" anchor="ctr"/>
                    <a:lstStyle/>
                    <a:p>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4" name="图片 43"/>
                    <p:cNvPicPr>
                      <a:picLocks noChangeAspect="1"/>
                    </p:cNvPicPr>
                    <p:nvPr/>
                  </p:nvPicPr>
                  <p:blipFill>
                    <a:blip r:embed="rId5"/>
                    <a:stretch>
                      <a:fillRect/>
                    </a:stretch>
                  </p:blipFill>
                  <p:spPr>
                    <a:xfrm>
                      <a:off x="2589165" y="2080160"/>
                      <a:ext cx="25146" cy="22860"/>
                    </a:xfrm>
                    <a:custGeom>
                      <a:avLst/>
                      <a:gdLst>
                        <a:gd name="connsiteX0" fmla="*/ 85 w 25146"/>
                        <a:gd name="connsiteY0" fmla="*/ 35 h 22860"/>
                        <a:gd name="connsiteX1" fmla="*/ 25231 w 25146"/>
                        <a:gd name="connsiteY1" fmla="*/ 35 h 22860"/>
                        <a:gd name="connsiteX2" fmla="*/ 25231 w 25146"/>
                        <a:gd name="connsiteY2" fmla="*/ 22895 h 22860"/>
                        <a:gd name="connsiteX3" fmla="*/ 85 w 25146"/>
                        <a:gd name="connsiteY3" fmla="*/ 22895 h 22860"/>
                      </a:gdLst>
                      <a:ahLst/>
                      <a:cxnLst>
                        <a:cxn ang="0">
                          <a:pos x="connsiteX0" y="connsiteY0"/>
                        </a:cxn>
                        <a:cxn ang="0">
                          <a:pos x="connsiteX1" y="connsiteY1"/>
                        </a:cxn>
                        <a:cxn ang="0">
                          <a:pos x="connsiteX2" y="connsiteY2"/>
                        </a:cxn>
                        <a:cxn ang="0">
                          <a:pos x="connsiteX3" y="connsiteY3"/>
                        </a:cxn>
                      </a:cxnLst>
                      <a:rect l="l" t="t" r="r" b="b"/>
                      <a:pathLst>
                        <a:path w="25146" h="22860">
                          <a:moveTo>
                            <a:pt x="85" y="35"/>
                          </a:moveTo>
                          <a:lnTo>
                            <a:pt x="25231" y="35"/>
                          </a:lnTo>
                          <a:lnTo>
                            <a:pt x="25231" y="22895"/>
                          </a:lnTo>
                          <a:lnTo>
                            <a:pt x="85" y="22895"/>
                          </a:lnTo>
                          <a:close/>
                        </a:path>
                      </a:pathLst>
                    </a:custGeom>
                  </p:spPr>
                </p:pic>
              </p:grpSp>
            </p:grpSp>
          </p:grpSp>
        </p:grpSp>
        <p:pic>
          <p:nvPicPr>
            <p:cNvPr id="64" name="图片 63"/>
            <p:cNvPicPr>
              <a:picLocks noChangeAspect="1"/>
            </p:cNvPicPr>
            <p:nvPr/>
          </p:nvPicPr>
          <p:blipFill>
            <a:blip r:embed="rId6"/>
            <a:stretch>
              <a:fillRect/>
            </a:stretch>
          </p:blipFill>
          <p:spPr>
            <a:xfrm>
              <a:off x="4898314" y="2683364"/>
              <a:ext cx="4320231" cy="2764117"/>
            </a:xfrm>
            <a:prstGeom prst="rect">
              <a:avLst/>
            </a:prstGeom>
          </p:spPr>
        </p:pic>
      </p:grpSp>
      <p:grpSp>
        <p:nvGrpSpPr>
          <p:cNvPr id="70" name="组合 69"/>
          <p:cNvGrpSpPr/>
          <p:nvPr/>
        </p:nvGrpSpPr>
        <p:grpSpPr>
          <a:xfrm>
            <a:off x="924560" y="3034665"/>
            <a:ext cx="7701915" cy="3063240"/>
            <a:chOff x="1456" y="4892"/>
            <a:chExt cx="12129" cy="4824"/>
          </a:xfrm>
        </p:grpSpPr>
        <p:pic>
          <p:nvPicPr>
            <p:cNvPr id="26" name="图片 25"/>
            <p:cNvPicPr>
              <a:picLocks noChangeAspect="1"/>
            </p:cNvPicPr>
            <p:nvPr/>
          </p:nvPicPr>
          <p:blipFill>
            <a:blip r:embed="rId7"/>
            <a:stretch>
              <a:fillRect/>
            </a:stretch>
          </p:blipFill>
          <p:spPr>
            <a:xfrm>
              <a:off x="1456" y="4892"/>
              <a:ext cx="699" cy="699"/>
            </a:xfrm>
            <a:prstGeom prst="rect">
              <a:avLst/>
            </a:prstGeom>
          </p:spPr>
        </p:pic>
        <p:sp>
          <p:nvSpPr>
            <p:cNvPr id="27" name="文本框 26"/>
            <p:cNvSpPr txBox="1"/>
            <p:nvPr/>
          </p:nvSpPr>
          <p:spPr>
            <a:xfrm>
              <a:off x="2145" y="4975"/>
              <a:ext cx="8967"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新员工三级培训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27"/>
            <p:cNvPicPr>
              <a:picLocks noChangeAspect="1"/>
            </p:cNvPicPr>
            <p:nvPr/>
          </p:nvPicPr>
          <p:blipFill>
            <a:blip r:embed="rId7"/>
            <a:stretch>
              <a:fillRect/>
            </a:stretch>
          </p:blipFill>
          <p:spPr>
            <a:xfrm>
              <a:off x="1466" y="5595"/>
              <a:ext cx="699" cy="699"/>
            </a:xfrm>
            <a:prstGeom prst="rect">
              <a:avLst/>
            </a:prstGeom>
          </p:spPr>
        </p:pic>
        <p:sp>
          <p:nvSpPr>
            <p:cNvPr id="29" name="文本框 28"/>
            <p:cNvSpPr txBox="1"/>
            <p:nvPr/>
          </p:nvSpPr>
          <p:spPr>
            <a:xfrm>
              <a:off x="2155" y="5678"/>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承包商入场培训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0" name="图片 29"/>
            <p:cNvPicPr>
              <a:picLocks noChangeAspect="1"/>
            </p:cNvPicPr>
            <p:nvPr/>
          </p:nvPicPr>
          <p:blipFill>
            <a:blip r:embed="rId7"/>
            <a:stretch>
              <a:fillRect/>
            </a:stretch>
          </p:blipFill>
          <p:spPr>
            <a:xfrm>
              <a:off x="1476" y="6299"/>
              <a:ext cx="699" cy="699"/>
            </a:xfrm>
            <a:prstGeom prst="rect">
              <a:avLst/>
            </a:prstGeom>
          </p:spPr>
        </p:pic>
        <p:sp>
          <p:nvSpPr>
            <p:cNvPr id="31" name="文本框 30"/>
            <p:cNvSpPr txBox="1"/>
            <p:nvPr/>
          </p:nvSpPr>
          <p:spPr>
            <a:xfrm>
              <a:off x="2165" y="6382"/>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岗位安全操作培训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2" name="图片 31"/>
            <p:cNvPicPr>
              <a:picLocks noChangeAspect="1"/>
            </p:cNvPicPr>
            <p:nvPr/>
          </p:nvPicPr>
          <p:blipFill>
            <a:blip r:embed="rId7"/>
            <a:stretch>
              <a:fillRect/>
            </a:stretch>
          </p:blipFill>
          <p:spPr>
            <a:xfrm>
              <a:off x="1486" y="7003"/>
              <a:ext cx="699" cy="699"/>
            </a:xfrm>
            <a:prstGeom prst="rect">
              <a:avLst/>
            </a:prstGeom>
          </p:spPr>
        </p:pic>
        <p:sp>
          <p:nvSpPr>
            <p:cNvPr id="33" name="文本框 32"/>
            <p:cNvSpPr txBox="1"/>
            <p:nvPr/>
          </p:nvSpPr>
          <p:spPr>
            <a:xfrm>
              <a:off x="2176" y="7086"/>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作业前安全交底培训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4" name="图片 33"/>
            <p:cNvPicPr>
              <a:picLocks noChangeAspect="1"/>
            </p:cNvPicPr>
            <p:nvPr/>
          </p:nvPicPr>
          <p:blipFill>
            <a:blip r:embed="rId7"/>
            <a:stretch>
              <a:fillRect/>
            </a:stretch>
          </p:blipFill>
          <p:spPr>
            <a:xfrm>
              <a:off x="1476" y="7707"/>
              <a:ext cx="699" cy="699"/>
            </a:xfrm>
            <a:prstGeom prst="rect">
              <a:avLst/>
            </a:prstGeom>
          </p:spPr>
        </p:pic>
        <p:sp>
          <p:nvSpPr>
            <p:cNvPr id="35" name="文本框 34"/>
            <p:cNvSpPr txBox="1"/>
            <p:nvPr/>
          </p:nvSpPr>
          <p:spPr>
            <a:xfrm>
              <a:off x="2165" y="7790"/>
              <a:ext cx="7120" cy="531"/>
            </a:xfrm>
            <a:prstGeom prst="rect">
              <a:avLst/>
            </a:prstGeom>
            <a:noFill/>
          </p:spPr>
          <p:txBody>
            <a:bodyPr wrap="square" rtlCol="0">
              <a:spAutoFit/>
            </a:bodyPr>
            <a:lstStyle/>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隐患整改专项培训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图片 2"/>
            <p:cNvPicPr>
              <a:picLocks noChangeAspect="1"/>
            </p:cNvPicPr>
            <p:nvPr/>
          </p:nvPicPr>
          <p:blipFill>
            <a:blip r:embed="rId7"/>
            <a:stretch>
              <a:fillRect/>
            </a:stretch>
          </p:blipFill>
          <p:spPr>
            <a:xfrm>
              <a:off x="5723" y="5599"/>
              <a:ext cx="699" cy="699"/>
            </a:xfrm>
            <a:prstGeom prst="rect">
              <a:avLst/>
            </a:prstGeom>
          </p:spPr>
        </p:pic>
        <p:sp>
          <p:nvSpPr>
            <p:cNvPr id="5" name="文本框 4"/>
            <p:cNvSpPr txBox="1"/>
            <p:nvPr/>
          </p:nvSpPr>
          <p:spPr>
            <a:xfrm>
              <a:off x="6412" y="5682"/>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应急能力提升培训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p:cNvPicPr>
              <a:picLocks noChangeAspect="1"/>
            </p:cNvPicPr>
            <p:nvPr/>
          </p:nvPicPr>
          <p:blipFill>
            <a:blip r:embed="rId7"/>
            <a:stretch>
              <a:fillRect/>
            </a:stretch>
          </p:blipFill>
          <p:spPr>
            <a:xfrm>
              <a:off x="5733" y="6303"/>
              <a:ext cx="699" cy="699"/>
            </a:xfrm>
            <a:prstGeom prst="rect">
              <a:avLst/>
            </a:prstGeom>
          </p:spPr>
        </p:pic>
        <p:sp>
          <p:nvSpPr>
            <p:cNvPr id="10" name="文本框 9"/>
            <p:cNvSpPr txBox="1"/>
            <p:nvPr/>
          </p:nvSpPr>
          <p:spPr>
            <a:xfrm>
              <a:off x="6422" y="6386"/>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管理层安全领导力培训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图片 10"/>
            <p:cNvPicPr>
              <a:picLocks noChangeAspect="1"/>
            </p:cNvPicPr>
            <p:nvPr/>
          </p:nvPicPr>
          <p:blipFill>
            <a:blip r:embed="rId7"/>
            <a:stretch>
              <a:fillRect/>
            </a:stretch>
          </p:blipFill>
          <p:spPr>
            <a:xfrm>
              <a:off x="5743" y="7007"/>
              <a:ext cx="699" cy="699"/>
            </a:xfrm>
            <a:prstGeom prst="rect">
              <a:avLst/>
            </a:prstGeom>
          </p:spPr>
        </p:pic>
        <p:sp>
          <p:nvSpPr>
            <p:cNvPr id="12" name="文本框 11"/>
            <p:cNvSpPr txBox="1"/>
            <p:nvPr/>
          </p:nvSpPr>
          <p:spPr>
            <a:xfrm>
              <a:off x="6433" y="7090"/>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线上培训学习看课，考试</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4" name="图片 13"/>
            <p:cNvPicPr>
              <a:picLocks noChangeAspect="1"/>
            </p:cNvPicPr>
            <p:nvPr/>
          </p:nvPicPr>
          <p:blipFill>
            <a:blip r:embed="rId7"/>
            <a:stretch>
              <a:fillRect/>
            </a:stretch>
          </p:blipFill>
          <p:spPr>
            <a:xfrm>
              <a:off x="5754" y="7711"/>
              <a:ext cx="699" cy="699"/>
            </a:xfrm>
            <a:prstGeom prst="rect">
              <a:avLst/>
            </a:prstGeom>
          </p:spPr>
        </p:pic>
        <p:sp>
          <p:nvSpPr>
            <p:cNvPr id="22" name="文本框 21"/>
            <p:cNvSpPr txBox="1"/>
            <p:nvPr/>
          </p:nvSpPr>
          <p:spPr>
            <a:xfrm>
              <a:off x="6443" y="7794"/>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线下培训虚拟教室签到打卡</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2" name="图片 61"/>
            <p:cNvPicPr>
              <a:picLocks noChangeAspect="1"/>
            </p:cNvPicPr>
            <p:nvPr/>
          </p:nvPicPr>
          <p:blipFill>
            <a:blip r:embed="rId7"/>
            <a:stretch>
              <a:fillRect/>
            </a:stretch>
          </p:blipFill>
          <p:spPr>
            <a:xfrm>
              <a:off x="5697" y="4895"/>
              <a:ext cx="699" cy="699"/>
            </a:xfrm>
            <a:prstGeom prst="rect">
              <a:avLst/>
            </a:prstGeom>
          </p:spPr>
        </p:pic>
        <p:sp>
          <p:nvSpPr>
            <p:cNvPr id="63" name="文本框 62"/>
            <p:cNvSpPr txBox="1"/>
            <p:nvPr/>
          </p:nvSpPr>
          <p:spPr>
            <a:xfrm>
              <a:off x="6386" y="4978"/>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季节</a:t>
              </a:r>
              <a:r>
                <a:rPr lang="en-US" altLang="zh-CN"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专项培训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5" name="图片 64"/>
            <p:cNvPicPr>
              <a:picLocks noChangeAspect="1"/>
            </p:cNvPicPr>
            <p:nvPr/>
          </p:nvPicPr>
          <p:blipFill>
            <a:blip r:embed="rId7"/>
            <a:stretch>
              <a:fillRect/>
            </a:stretch>
          </p:blipFill>
          <p:spPr>
            <a:xfrm>
              <a:off x="1497" y="8401"/>
              <a:ext cx="699" cy="699"/>
            </a:xfrm>
            <a:prstGeom prst="rect">
              <a:avLst/>
            </a:prstGeom>
          </p:spPr>
        </p:pic>
        <p:sp>
          <p:nvSpPr>
            <p:cNvPr id="67" name="文本框 66"/>
            <p:cNvSpPr txBox="1"/>
            <p:nvPr/>
          </p:nvSpPr>
          <p:spPr>
            <a:xfrm>
              <a:off x="2186" y="8484"/>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事故安全警示教育</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68" name="图片 67"/>
            <p:cNvPicPr>
              <a:picLocks noChangeAspect="1"/>
            </p:cNvPicPr>
            <p:nvPr/>
          </p:nvPicPr>
          <p:blipFill>
            <a:blip r:embed="rId7"/>
            <a:stretch>
              <a:fillRect/>
            </a:stretch>
          </p:blipFill>
          <p:spPr>
            <a:xfrm>
              <a:off x="5765" y="8378"/>
              <a:ext cx="699" cy="699"/>
            </a:xfrm>
            <a:prstGeom prst="rect">
              <a:avLst/>
            </a:prstGeom>
          </p:spPr>
        </p:pic>
        <p:sp>
          <p:nvSpPr>
            <p:cNvPr id="69" name="文本框 68"/>
            <p:cNvSpPr txBox="1"/>
            <p:nvPr/>
          </p:nvSpPr>
          <p:spPr>
            <a:xfrm>
              <a:off x="6454" y="8461"/>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线上、线下培训均可管理</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1" name="图片 70"/>
            <p:cNvPicPr>
              <a:picLocks noChangeAspect="1"/>
            </p:cNvPicPr>
            <p:nvPr/>
          </p:nvPicPr>
          <p:blipFill>
            <a:blip r:embed="rId7"/>
            <a:stretch>
              <a:fillRect/>
            </a:stretch>
          </p:blipFill>
          <p:spPr>
            <a:xfrm>
              <a:off x="1508" y="9017"/>
              <a:ext cx="699" cy="699"/>
            </a:xfrm>
            <a:prstGeom prst="rect">
              <a:avLst/>
            </a:prstGeom>
          </p:spPr>
        </p:pic>
        <p:sp>
          <p:nvSpPr>
            <p:cNvPr id="72" name="文本框 71"/>
            <p:cNvSpPr txBox="1"/>
            <p:nvPr/>
          </p:nvSpPr>
          <p:spPr>
            <a:xfrm>
              <a:off x="2197" y="9100"/>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年度全员复训</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73" name="图片 72"/>
            <p:cNvPicPr>
              <a:picLocks noChangeAspect="1"/>
            </p:cNvPicPr>
            <p:nvPr/>
          </p:nvPicPr>
          <p:blipFill>
            <a:blip r:embed="rId7"/>
            <a:stretch>
              <a:fillRect/>
            </a:stretch>
          </p:blipFill>
          <p:spPr>
            <a:xfrm>
              <a:off x="5776" y="9015"/>
              <a:ext cx="699" cy="699"/>
            </a:xfrm>
            <a:prstGeom prst="rect">
              <a:avLst/>
            </a:prstGeom>
          </p:spPr>
        </p:pic>
        <p:sp>
          <p:nvSpPr>
            <p:cNvPr id="74" name="文本框 73"/>
            <p:cNvSpPr txBox="1"/>
            <p:nvPr/>
          </p:nvSpPr>
          <p:spPr>
            <a:xfrm>
              <a:off x="6465" y="9098"/>
              <a:ext cx="7120" cy="531"/>
            </a:xfrm>
            <a:prstGeom prst="rect">
              <a:avLst/>
            </a:prstGeom>
            <a:noFill/>
          </p:spPr>
          <p:txBody>
            <a:bodyPr wrap="square" rtlCol="0">
              <a:spAutoFit/>
            </a:bodyPr>
            <a:p>
              <a:r>
                <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移动端在线学习，测验</a:t>
              </a:r>
              <a:endParaRPr lang="zh-CN" altLang="en-US" sz="1600" dirty="0">
                <a:solidFill>
                  <a:schemeClr val="accent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61" name="文本框 260"/>
          <p:cNvSpPr txBox="1"/>
          <p:nvPr/>
        </p:nvSpPr>
        <p:spPr>
          <a:xfrm>
            <a:off x="1776095" y="980440"/>
            <a:ext cx="8491220" cy="645160"/>
          </a:xfrm>
          <a:prstGeom prst="rect">
            <a:avLst/>
          </a:prstGeom>
          <a:noFill/>
        </p:spPr>
        <p:txBody>
          <a:bodyPr wrap="square">
            <a:spAutoFit/>
          </a:bodyPr>
          <a:p>
            <a:pPr algn="ctr">
              <a:lnSpc>
                <a:spcPct val="150000"/>
              </a:lnSpc>
            </a:pPr>
            <a:r>
              <a:rPr lang="zh-CN" altLang="en-US" sz="2400" b="1" i="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线上线下培训均支持，参训人员一键勾选，</a:t>
            </a:r>
            <a:r>
              <a:rPr lang="zh-CN" altLang="en-US" sz="2400" b="1"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rPr>
              <a:t>培训名单可查可导</a:t>
            </a:r>
            <a:endParaRPr lang="zh-CN" sz="2400" b="1" i="0" kern="100" dirty="0">
              <a:solidFill>
                <a:schemeClr val="accent1">
                  <a:lumMod val="50000"/>
                </a:schemeClr>
              </a:solidFill>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ISLIDE.PICTURE" val="#670209;#1007639;"/>
</p:tagLst>
</file>

<file path=ppt/theme/theme1.xml><?xml version="1.0" encoding="utf-8"?>
<a:theme xmlns:a="http://schemas.openxmlformats.org/drawingml/2006/main" name="3_默认设计模板">
  <a:themeElements>
    <a:clrScheme name="">
      <a:dk1>
        <a:srgbClr val="000000"/>
      </a:dk1>
      <a:lt1>
        <a:srgbClr val="FFFFFF"/>
      </a:lt1>
      <a:dk2>
        <a:srgbClr val="778495"/>
      </a:dk2>
      <a:lt2>
        <a:srgbClr val="F0F0F0"/>
      </a:lt2>
      <a:accent1>
        <a:srgbClr val="2373F3"/>
      </a:accent1>
      <a:accent2>
        <a:srgbClr val="1AAAFF"/>
      </a:accent2>
      <a:accent3>
        <a:srgbClr val="37C6FF"/>
      </a:accent3>
      <a:accent4>
        <a:srgbClr val="7BB0FF"/>
      </a:accent4>
      <a:accent5>
        <a:srgbClr val="A5A5A5"/>
      </a:accent5>
      <a:accent6>
        <a:srgbClr val="C9C9C9"/>
      </a:accent6>
      <a:hlink>
        <a:srgbClr val="4472C4"/>
      </a:hlink>
      <a:folHlink>
        <a:srgbClr val="BFBFBF"/>
      </a:folHlink>
    </a:clrScheme>
    <a:fontScheme name="d9285b87-a69d-4f45-98d0-9739428908e5">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3_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1061</Words>
  <Application>WPS 演示</Application>
  <PresentationFormat>宽屏</PresentationFormat>
  <Paragraphs>193</Paragraphs>
  <Slides>10</Slides>
  <Notes>79</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宋体</vt:lpstr>
      <vt:lpstr>Wingdings</vt:lpstr>
      <vt:lpstr>Times New Roman</vt:lpstr>
      <vt:lpstr>微软雅黑</vt:lpstr>
      <vt:lpstr>Source Han Sans CN Heavy</vt:lpstr>
      <vt:lpstr>Arial Unicode MS</vt:lpstr>
      <vt:lpstr>等线</vt:lpstr>
      <vt:lpstr>Calibri</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安胜达</Company>
  <LinksUpToDate>false</LinksUpToDate>
  <SharedDoc>false</SharedDoc>
  <HyperlinksChanged>false</HyperlinksChanged>
  <AppVersion>14.0000</AppVersion>
  <Manager>ASD</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liuyiyun;lijuliang</dc:creator>
  <dc:description>抄也要动脑子，直接套模板，不动脑子毫无用处系列;</dc:description>
  <cp:lastModifiedBy>化聪。</cp:lastModifiedBy>
  <cp:revision>294</cp:revision>
  <dcterms:created xsi:type="dcterms:W3CDTF">2022-01-25T08:29:00Z</dcterms:created>
  <dcterms:modified xsi:type="dcterms:W3CDTF">2025-11-06T09:08:38Z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t-weiszh@microsoft.com</vt:lpwstr>
  </property>
  <property fmtid="{D5CDD505-2E9C-101B-9397-08002B2CF9AE}" pid="5" name="MSIP_Label_f42aa342-8706-4288-bd11-ebb85995028c_SetDate">
    <vt:lpwstr>2019-07-05T06:56:11.7164292Z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9a7c444a-f181-45f6-9801-8f278c469c6c</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ContentTypeId">
    <vt:lpwstr>0x0101004D520B0621022B4CA37193CEB4BD4006</vt:lpwstr>
  </property>
  <property fmtid="{D5CDD505-2E9C-101B-9397-08002B2CF9AE}" pid="12" name="KSOProductBuildVer">
    <vt:lpwstr>2052-12.1.0.23542</vt:lpwstr>
  </property>
  <property fmtid="{D5CDD505-2E9C-101B-9397-08002B2CF9AE}" pid="13" name="ICV">
    <vt:lpwstr>A35CBCFC289240F480FF70D8819893AA</vt:lpwstr>
  </property>
</Properties>
</file>