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9" r:id="rId3"/>
    <p:sldId id="261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84" y="-6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5CD828-D5DB-49FF-9E6D-30F6F50239F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34613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BDA4C6-7E4E-48E6-AB31-63437EBA997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70363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99E408-A556-4FDA-AEF0-FAE9433C513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313289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97A6A14-7A38-4BE9-A84F-7AEA659D28A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21156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BC78C7-AA0F-4EF3-9D55-956A658EC6A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27755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9D3A6D-CD86-4A24-8474-00EF2AE6C25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41672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B6FDBF-289A-4F6F-809A-A830F86E34A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74979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ED33A5-A310-4500-826A-0A8A0FD22D4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42586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E7C835-F9D1-4661-BBBC-04658E81262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17559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66F6EA-4952-4DD0-85C9-FA9F60A3D55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55666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FB3D41-12BD-4929-B485-FC3C9F9731D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18262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33BFEF-A64C-4BAE-9071-C56A7817188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67134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E4C9DA5-C913-483A-8371-8C58A707EB23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z="5600" b="1" spc="500" dirty="0" smtClean="0">
                <a:solidFill>
                  <a:srgbClr val="F30102"/>
                </a:solidFill>
                <a:latin typeface="华文彩云" pitchFamily="2" charset="-122"/>
                <a:ea typeface="华文彩云" pitchFamily="2" charset="-122"/>
              </a:rPr>
              <a:t>尼斯湖水怪</a:t>
            </a:r>
            <a:endParaRPr lang="zh-CN" altLang="en-US" sz="5600" b="1" spc="500" dirty="0">
              <a:solidFill>
                <a:srgbClr val="F30102"/>
              </a:solidFill>
              <a:latin typeface="华文彩云" pitchFamily="2" charset="-122"/>
              <a:ea typeface="华文彩云" pitchFamily="2" charset="-122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/>
              <a:t>迄今为止最清晰的尼斯湖水怪照片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1870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尼斯湖水怪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zh-CN" altLang="en-US" dirty="0"/>
              <a:t>尼斯湖位于英国苏格兰高原北部的大峡谷中，湖长</a:t>
            </a:r>
            <a:r>
              <a:rPr lang="en-US" altLang="zh-CN" dirty="0"/>
              <a:t>39</a:t>
            </a:r>
            <a:r>
              <a:rPr lang="zh-CN" altLang="en-US" dirty="0"/>
              <a:t>公里。</a:t>
            </a:r>
            <a:r>
              <a:rPr lang="zh-CN" altLang="en-US" dirty="0" smtClean="0"/>
              <a:t>面积不大</a:t>
            </a:r>
            <a:r>
              <a:rPr lang="zh-CN" altLang="en-US" dirty="0"/>
              <a:t>，却深</a:t>
            </a:r>
            <a:r>
              <a:rPr lang="zh-CN" altLang="en-US" dirty="0" smtClean="0"/>
              <a:t>。公元</a:t>
            </a:r>
            <a:r>
              <a:rPr lang="en-US" altLang="zh-CN" dirty="0"/>
              <a:t>565</a:t>
            </a:r>
            <a:r>
              <a:rPr lang="zh-CN" altLang="en-US" dirty="0"/>
              <a:t>年，爱尔兰传教士圣哥伦伯和他的仆人在湖中游泳，水怪突然向仆人袭来，自此以后</a:t>
            </a:r>
            <a:r>
              <a:rPr lang="zh-CN" altLang="en-US" dirty="0" smtClean="0"/>
              <a:t>，有关</a:t>
            </a:r>
            <a:r>
              <a:rPr lang="zh-CN" altLang="en-US" dirty="0"/>
              <a:t>水怪出现的消息多达一万多宗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pic>
        <p:nvPicPr>
          <p:cNvPr id="6" name="内容占位符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735580"/>
            <a:ext cx="3810000" cy="2606040"/>
          </a:xfrm>
        </p:spPr>
      </p:pic>
    </p:spTree>
    <p:extLst>
      <p:ext uri="{BB962C8B-B14F-4D97-AF65-F5344CB8AC3E}">
        <p14:creationId xmlns:p14="http://schemas.microsoft.com/office/powerpoint/2010/main" val="30698193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尼斯湖水怪真相大白</a:t>
            </a:r>
            <a:endParaRPr lang="zh-CN" altLang="en-US" dirty="0"/>
          </a:p>
        </p:txBody>
      </p:sp>
      <p:pic>
        <p:nvPicPr>
          <p:cNvPr id="10" name="内容占位符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050" y="1446276"/>
            <a:ext cx="5111750" cy="3506660"/>
          </a:xfrm>
        </p:spPr>
      </p:pic>
      <p:sp>
        <p:nvSpPr>
          <p:cNvPr id="9" name="文本占位符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zh-CN" altLang="en-US" sz="2800" dirty="0"/>
              <a:t>英国</a:t>
            </a:r>
            <a:r>
              <a:rPr lang="en-US" altLang="zh-CN" sz="2800" dirty="0"/>
              <a:t>60</a:t>
            </a:r>
            <a:r>
              <a:rPr lang="zh-CN" altLang="en-US" sz="2800" dirty="0"/>
              <a:t>岁的老人</a:t>
            </a:r>
            <a:r>
              <a:rPr lang="en-US" altLang="zh-CN" sz="2800" dirty="0"/>
              <a:t>George Edwards </a:t>
            </a:r>
            <a:r>
              <a:rPr lang="zh-CN" altLang="en-US" sz="2800" dirty="0"/>
              <a:t>去年</a:t>
            </a:r>
            <a:r>
              <a:rPr lang="en-US" altLang="zh-CN" sz="2800" dirty="0"/>
              <a:t>11</a:t>
            </a:r>
            <a:r>
              <a:rPr lang="zh-CN" altLang="en-US" sz="2800" dirty="0"/>
              <a:t>月</a:t>
            </a:r>
            <a:r>
              <a:rPr lang="en-US" altLang="zh-CN" sz="2800" dirty="0"/>
              <a:t>2</a:t>
            </a:r>
            <a:r>
              <a:rPr lang="zh-CN" altLang="en-US" sz="2800" dirty="0"/>
              <a:t>日拍到水怪照片，是迄今为止最清晰的尼斯湖水怪照片。</a:t>
            </a:r>
            <a:endParaRPr lang="en-US" altLang="zh-CN" sz="2800" dirty="0"/>
          </a:p>
          <a:p>
            <a:r>
              <a:rPr lang="zh-CN" altLang="en-US" sz="2800" dirty="0"/>
              <a:t>照片将交给美国军方水怪专家进行分析和印证。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48210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 主题​​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主题​​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宋体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宋体" charset="-122"/>
          </a:defRPr>
        </a:defPPr>
      </a:lstStyle>
    </a:lnDef>
  </a:objectDefaults>
  <a:extraClrSchemeLst>
    <a:extraClrScheme>
      <a:clrScheme name="Office 主题​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108</Words>
  <Application>Microsoft Office PowerPoint</Application>
  <PresentationFormat>全屏显示(4:3)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Office 主题​​</vt:lpstr>
      <vt:lpstr>尼斯湖水怪</vt:lpstr>
      <vt:lpstr>尼斯湖水怪</vt:lpstr>
      <vt:lpstr>尼斯湖水怪真相大白</vt:lpstr>
    </vt:vector>
  </TitlesOfParts>
  <Company>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以鱼代票看电影</dc:title>
  <dc:creator>Zhang</dc:creator>
  <cp:lastModifiedBy>zt</cp:lastModifiedBy>
  <cp:revision>10</cp:revision>
  <dcterms:created xsi:type="dcterms:W3CDTF">2001-12-19T01:09:02Z</dcterms:created>
  <dcterms:modified xsi:type="dcterms:W3CDTF">2014-12-31T06:10:04Z</dcterms:modified>
</cp:coreProperties>
</file>