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5" d="100"/>
          <a:sy n="65" d="100"/>
        </p:scale>
        <p:origin x="-3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E98F3BD9-4348-4597-B022-40BAFF906A66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B6C416-E488-46BF-9CCD-714CE933B2AD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572101-5CEB-4F9F-868C-D451D151525C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6982CD-3C41-42E4-AE4A-C815A2A875EF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D1DDEE91-E6DD-42CE-AD8D-A55C77898C41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9223C7-0965-4AD5-89FE-90A7889B7A90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4B4339-1EE2-4A7F-853D-2CB9F9A9ECC1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E1E606-EFED-4670-B436-13762052BF8A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BCC521-E869-4CB1-95B3-2609BDF15DEE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6EC934-13D2-4156-8040-EDAB23C8B74E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D5A15B-72F5-4E40-8BB0-7A5FF3083F45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7C547B-C55F-4F83-BCDF-31859B570240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zh-CN" sz="3500" dirty="0">
                <a:ea typeface="仿宋_GB2312" pitchFamily="49" charset="-122"/>
              </a:rPr>
              <a:t>大自然的奇迹</a:t>
            </a:r>
            <a:endParaRPr lang="zh-CN" altLang="zh-CN" sz="3500" dirty="0">
              <a:ea typeface="仿宋_GB2312" pitchFamily="49" charset="-122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zh-CN" altLang="zh-CN" sz="6300" b="1" dirty="0">
                <a:solidFill>
                  <a:srgbClr val="0000FA"/>
                </a:solidFill>
                <a:ea typeface="黑体" pitchFamily="2" charset="-122"/>
              </a:rPr>
              <a:t>美国布莱斯峡谷高原上石柱阵</a:t>
            </a:r>
            <a:endParaRPr lang="zh-CN" altLang="zh-CN" sz="6300" b="1" dirty="0">
              <a:solidFill>
                <a:srgbClr val="0000FA"/>
              </a:solidFill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宋体" pitchFamily="2" charset="-122"/>
              </a:rPr>
              <a:t>大自然兵马俑</a:t>
            </a:r>
          </a:p>
        </p:txBody>
      </p:sp>
      <p:pic>
        <p:nvPicPr>
          <p:cNvPr id="9" name="Picture 4" descr="D:\Documents and Settings\Administrator.LIU-ZAE2B0JV3F0\My Documents\My Pictures\兵马蛹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83494" y="2391156"/>
            <a:ext cx="2743200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90000"/>
              </a:lnSpc>
            </a:pPr>
            <a:r>
              <a:rPr lang="zh-CN" altLang="en-US" sz="2800" dirty="0">
                <a:latin typeface="宋体" pitchFamily="2" charset="-122"/>
              </a:rPr>
              <a:t>从美国布莱斯峡谷高原上瞭望，千千万万根石柱组成的石柱阵，气势磅礴，气派非凡。它令人想起中国的秦始王陵兵马俑。兵马俑呈现的，是人类的伟大力量；布莱斯峡谷所呈现的却是大自然的奇迹。</a:t>
            </a:r>
            <a:r>
              <a:rPr lang="zh-CN" altLang="en-US" sz="2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theme/theme1.xml><?xml version="1.0" encoding="utf-8"?>
<a:theme xmlns:a="http://schemas.openxmlformats.org/drawingml/2006/main" name="复合">
  <a:themeElements>
    <a:clrScheme name="复合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复合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复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5</TotalTime>
  <Words>65</Words>
  <Application>Microsoft Office PowerPoint</Application>
  <PresentationFormat>全屏显示(4:3)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复合</vt:lpstr>
      <vt:lpstr>美国布莱斯峡谷高原上石柱阵</vt:lpstr>
      <vt:lpstr>大自然兵马俑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liu</dc:creator>
  <cp:lastModifiedBy>雨林木风</cp:lastModifiedBy>
  <cp:revision>3</cp:revision>
  <dcterms:created xsi:type="dcterms:W3CDTF">2006-07-28T02:07:40Z</dcterms:created>
  <dcterms:modified xsi:type="dcterms:W3CDTF">2013-03-23T02:25:10Z</dcterms:modified>
</cp:coreProperties>
</file>