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5242-08AA-441D-982A-F02E3F80606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FEA5-7356-4DC9-98C7-750F6D08BDE2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DDE0-BD36-4221-A79C-349645E3755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2337-11FD-496A-B593-957BFA8B89C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1BB4-E655-4E13-B6EF-3DB1AABA140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44C91-4D8F-4D0B-B748-138146E6958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94B2-D7BB-4F73-B4B8-9A4159B3E31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A405-E1F3-4FCA-AD9F-1D122300DAB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2707-FD8B-4F20-AE29-C6DF93C786F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D48B-8B95-4BFE-8650-C8A5F16EBD5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7C06-B79D-4AE9-A154-B6C09B788B6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F4C53AF-A26F-4787-AA1C-76CEF5883C64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zh-CN" sz="6300" b="1" dirty="0">
                <a:solidFill>
                  <a:srgbClr val="F50000"/>
                </a:solidFill>
                <a:ea typeface="楷体_GB2312" pitchFamily="49" charset="-122"/>
              </a:rPr>
              <a:t>冰清玉洁“水立方”</a:t>
            </a:r>
            <a:endParaRPr lang="zh-CN" altLang="zh-CN" sz="6300" b="1" dirty="0">
              <a:solidFill>
                <a:srgbClr val="F50000"/>
              </a:solidFill>
              <a:ea typeface="楷体_GB2312" pitchFamily="49" charset="-122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zh-CN" sz="3700" dirty="0">
                <a:ea typeface="宋体" pitchFamily="2" charset="-122"/>
              </a:rPr>
              <a:t>奥运会游泳馆</a:t>
            </a:r>
            <a:endParaRPr lang="zh-CN" altLang="zh-CN" sz="3700" dirty="0"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>
                <a:solidFill>
                  <a:srgbClr val="000101"/>
                </a:solidFill>
              </a:rPr>
              <a:t>2008</a:t>
            </a:r>
            <a:r>
              <a:rPr lang="zh-CN" altLang="en-US" dirty="0">
                <a:solidFill>
                  <a:srgbClr val="000101"/>
                </a:solidFill>
              </a:rPr>
              <a:t>年</a:t>
            </a:r>
            <a:r>
              <a:rPr lang="en-US" altLang="zh-CN" dirty="0">
                <a:solidFill>
                  <a:srgbClr val="000101"/>
                </a:solidFill>
              </a:rPr>
              <a:t>1</a:t>
            </a:r>
            <a:r>
              <a:rPr lang="zh-CN" altLang="en-US" dirty="0">
                <a:solidFill>
                  <a:srgbClr val="000101"/>
                </a:solidFill>
              </a:rPr>
              <a:t>月</a:t>
            </a:r>
            <a:r>
              <a:rPr lang="en-US" altLang="zh-CN" dirty="0">
                <a:solidFill>
                  <a:srgbClr val="000101"/>
                </a:solidFill>
              </a:rPr>
              <a:t>31</a:t>
            </a:r>
            <a:r>
              <a:rPr lang="zh-CN" altLang="en-US" dirty="0">
                <a:solidFill>
                  <a:srgbClr val="000101"/>
                </a:solidFill>
              </a:rPr>
              <a:t>日傍晚，俯瞰“水立方”宛若一座美丽的“水晶宫”晶莹剔透，其冰清玉洁的芳姿令人陶醉。当日，好运北京测试赛在此拉开帷幕。</a:t>
            </a:r>
          </a:p>
          <a:p>
            <a:pPr>
              <a:lnSpc>
                <a:spcPct val="80000"/>
              </a:lnSpc>
            </a:pPr>
            <a:r>
              <a:rPr lang="zh-CN" altLang="en-US" dirty="0">
                <a:solidFill>
                  <a:srgbClr val="000101"/>
                </a:solidFill>
              </a:rPr>
              <a:t>国际泳联新闻委员会主席卡梅蒂对“水立方”赞不绝口，并坚信北京奥运会一定能够成功。</a:t>
            </a:r>
          </a:p>
          <a:p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3600000" y="540000"/>
            <a:ext cx="2271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水立方</a:t>
            </a:r>
            <a:endParaRPr lang="zh-CN" alt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Picture 4" descr="200802011248364894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1838316"/>
            <a:ext cx="5900737" cy="3752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CN" altLang="en-US" dirty="0"/>
              <a:t>卡梅蒂昨日上午观看比赛时对新华社记者表示，他对“水立方”的感觉很好。他说：“‘水立方’可以用壮观来形容！从训练池，到比赛池再到各种设施都很完善，完全符合国际奥委会和国际泳联的标准。我和我的同事们，包括运动员、教练员都很满意。我相信，运动员们一定能够在这里创造好成绩。”</a:t>
            </a:r>
          </a:p>
          <a:p>
            <a:endParaRPr lang="zh-CN" altLang="en-US" dirty="0"/>
          </a:p>
        </p:txBody>
      </p:sp>
      <p:pic>
        <p:nvPicPr>
          <p:cNvPr id="6" name="Picture 5" descr="D90FCA2F42F6887E8A17929DE911268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1608187"/>
            <a:ext cx="5900737" cy="421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50</TotalTime>
  <Words>136</Words>
  <Application>Microsoft Office PowerPoint</Application>
  <PresentationFormat>全屏显示(4:3)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暗香扑面</vt:lpstr>
      <vt:lpstr>冰清玉洁“水立方”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冰清玉洁"水立方"宛若水晶宫</dc:title>
  <dc:creator>User</dc:creator>
  <cp:lastModifiedBy>雨林木风</cp:lastModifiedBy>
  <cp:revision>8</cp:revision>
  <dcterms:created xsi:type="dcterms:W3CDTF">2008-02-08T08:51:04Z</dcterms:created>
  <dcterms:modified xsi:type="dcterms:W3CDTF">2013-03-23T02:43:13Z</dcterms:modified>
</cp:coreProperties>
</file>